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Lst>
  <p:sldSz cy="6858000" cx="9906000"/>
  <p:notesSz cx="6797675" cy="9874250"/>
  <p:embeddedFontLst>
    <p:embeddedFont>
      <p:font typeface="Arial Narrow"/>
      <p:regular r:id="rId10"/>
      <p:bold r:id="rId11"/>
      <p:italic r:id="rId12"/>
      <p:boldItalic r:id="rId13"/>
    </p:embeddedFont>
    <p:embeddedFont>
      <p:font typeface="Schoolbell"/>
      <p:regular r:id="rId1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12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font" Target="fonts/ArialNarrow-bold.fntdata"/><Relationship Id="rId10" Type="http://schemas.openxmlformats.org/officeDocument/2006/relationships/font" Target="fonts/ArialNarrow-regular.fntdata"/><Relationship Id="rId13" Type="http://schemas.openxmlformats.org/officeDocument/2006/relationships/font" Target="fonts/ArialNarrow-boldItalic.fntdata"/><Relationship Id="rId12" Type="http://schemas.openxmlformats.org/officeDocument/2006/relationships/font" Target="fonts/ArialNarrow-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font" Target="fonts/Schoolbell-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1" y="0"/>
            <a:ext cx="2945659" cy="49542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50444" y="0"/>
            <a:ext cx="2945659" cy="49542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992188" y="1235075"/>
            <a:ext cx="4813300"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768" y="4751982"/>
            <a:ext cx="5438140" cy="3887986"/>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1" y="9378825"/>
            <a:ext cx="2945659" cy="49542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50444" y="9378825"/>
            <a:ext cx="2945659" cy="49542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992188" y="1235075"/>
            <a:ext cx="4813300"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79768" y="4751982"/>
            <a:ext cx="5438140" cy="3887986"/>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50444" y="9378825"/>
            <a:ext cx="2945659" cy="49542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2:notes"/>
          <p:cNvSpPr/>
          <p:nvPr>
            <p:ph idx="2" type="sldImg"/>
          </p:nvPr>
        </p:nvSpPr>
        <p:spPr>
          <a:xfrm>
            <a:off x="992188" y="1235075"/>
            <a:ext cx="4813300"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3" name="Google Shape;113;p2:notes"/>
          <p:cNvSpPr txBox="1"/>
          <p:nvPr>
            <p:ph idx="1" type="body"/>
          </p:nvPr>
        </p:nvSpPr>
        <p:spPr>
          <a:xfrm>
            <a:off x="679768" y="4751982"/>
            <a:ext cx="5438140" cy="3887986"/>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4" name="Google Shape;114;p2:notes"/>
          <p:cNvSpPr txBox="1"/>
          <p:nvPr>
            <p:ph idx="12" type="sldNum"/>
          </p:nvPr>
        </p:nvSpPr>
        <p:spPr>
          <a:xfrm>
            <a:off x="3850444" y="9378825"/>
            <a:ext cx="2945659" cy="49542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3ae79a9b6ab_0_0:notes"/>
          <p:cNvSpPr/>
          <p:nvPr>
            <p:ph idx="2" type="sldImg"/>
          </p:nvPr>
        </p:nvSpPr>
        <p:spPr>
          <a:xfrm>
            <a:off x="992188" y="1235075"/>
            <a:ext cx="4813200" cy="3332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3" name="Google Shape;133;g3ae79a9b6ab_0_0:notes"/>
          <p:cNvSpPr txBox="1"/>
          <p:nvPr>
            <p:ph idx="1" type="body"/>
          </p:nvPr>
        </p:nvSpPr>
        <p:spPr>
          <a:xfrm>
            <a:off x="679768" y="4751982"/>
            <a:ext cx="5438100" cy="3888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4" name="Google Shape;134;g3ae79a9b6ab_0_0:notes"/>
          <p:cNvSpPr txBox="1"/>
          <p:nvPr>
            <p:ph idx="12" type="sldNum"/>
          </p:nvPr>
        </p:nvSpPr>
        <p:spPr>
          <a:xfrm>
            <a:off x="3850444" y="9378825"/>
            <a:ext cx="2945700" cy="4953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3b1e52f1cd7_0_0:notes"/>
          <p:cNvSpPr/>
          <p:nvPr>
            <p:ph idx="2" type="sldImg"/>
          </p:nvPr>
        </p:nvSpPr>
        <p:spPr>
          <a:xfrm>
            <a:off x="992188" y="1235075"/>
            <a:ext cx="4813200" cy="3332100"/>
          </a:xfrm>
          <a:custGeom>
            <a:rect b="b" l="l" r="r" t="t"/>
            <a:pathLst>
              <a:path extrusionOk="0" h="120000" w="120000">
                <a:moveTo>
                  <a:pt x="0" y="0"/>
                </a:moveTo>
                <a:lnTo>
                  <a:pt x="120000" y="0"/>
                </a:lnTo>
                <a:lnTo>
                  <a:pt x="120000" y="120000"/>
                </a:lnTo>
                <a:lnTo>
                  <a:pt x="0" y="120000"/>
                </a:lnTo>
                <a:close/>
              </a:path>
            </a:pathLst>
          </a:custGeom>
        </p:spPr>
      </p:sp>
      <p:sp>
        <p:nvSpPr>
          <p:cNvPr id="146" name="Google Shape;146;g3b1e52f1cd7_0_0:notes"/>
          <p:cNvSpPr txBox="1"/>
          <p:nvPr>
            <p:ph idx="1" type="body"/>
          </p:nvPr>
        </p:nvSpPr>
        <p:spPr>
          <a:xfrm>
            <a:off x="679768" y="4751982"/>
            <a:ext cx="5438100" cy="3888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7" name="Google Shape;147;g3b1e52f1cd7_0_0:notes"/>
          <p:cNvSpPr txBox="1"/>
          <p:nvPr>
            <p:ph idx="12" type="sldNum"/>
          </p:nvPr>
        </p:nvSpPr>
        <p:spPr>
          <a:xfrm>
            <a:off x="3850444" y="9378825"/>
            <a:ext cx="2945700" cy="4953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
          <p:cNvSpPr txBox="1"/>
          <p:nvPr>
            <p:ph type="ctrTitle"/>
          </p:nvPr>
        </p:nvSpPr>
        <p:spPr>
          <a:xfrm>
            <a:off x="742950" y="1122363"/>
            <a:ext cx="84201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2"/>
          <p:cNvSpPr txBox="1"/>
          <p:nvPr>
            <p:ph idx="1" type="subTitle"/>
          </p:nvPr>
        </p:nvSpPr>
        <p:spPr>
          <a:xfrm>
            <a:off x="1238250" y="3602038"/>
            <a:ext cx="74295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2"/>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
          <p:cNvSpPr txBox="1"/>
          <p:nvPr>
            <p:ph idx="1" type="body"/>
          </p:nvPr>
        </p:nvSpPr>
        <p:spPr>
          <a:xfrm>
            <a:off x="681038" y="1825625"/>
            <a:ext cx="8543925"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
          <p:cNvSpPr txBox="1"/>
          <p:nvPr>
            <p:ph type="title"/>
          </p:nvPr>
        </p:nvSpPr>
        <p:spPr>
          <a:xfrm>
            <a:off x="675879" y="1709740"/>
            <a:ext cx="8543925"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
          <p:cNvSpPr txBox="1"/>
          <p:nvPr>
            <p:ph idx="1" type="body"/>
          </p:nvPr>
        </p:nvSpPr>
        <p:spPr>
          <a:xfrm>
            <a:off x="675879" y="4589465"/>
            <a:ext cx="8543925"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sz="2400">
                <a:solidFill>
                  <a:schemeClr val="dk1"/>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4"/>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5"/>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5"/>
          <p:cNvSpPr txBox="1"/>
          <p:nvPr>
            <p:ph idx="1" type="body"/>
          </p:nvPr>
        </p:nvSpPr>
        <p:spPr>
          <a:xfrm>
            <a:off x="681038"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5"/>
          <p:cNvSpPr txBox="1"/>
          <p:nvPr>
            <p:ph idx="2" type="body"/>
          </p:nvPr>
        </p:nvSpPr>
        <p:spPr>
          <a:xfrm>
            <a:off x="5014913"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5"/>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5"/>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6"/>
          <p:cNvSpPr txBox="1"/>
          <p:nvPr>
            <p:ph type="title"/>
          </p:nvPr>
        </p:nvSpPr>
        <p:spPr>
          <a:xfrm>
            <a:off x="68232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6"/>
          <p:cNvSpPr txBox="1"/>
          <p:nvPr>
            <p:ph idx="1" type="body"/>
          </p:nvPr>
        </p:nvSpPr>
        <p:spPr>
          <a:xfrm>
            <a:off x="682329" y="1681163"/>
            <a:ext cx="4190702"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6"/>
          <p:cNvSpPr txBox="1"/>
          <p:nvPr>
            <p:ph idx="2" type="body"/>
          </p:nvPr>
        </p:nvSpPr>
        <p:spPr>
          <a:xfrm>
            <a:off x="682329" y="2505075"/>
            <a:ext cx="4190702"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6"/>
          <p:cNvSpPr txBox="1"/>
          <p:nvPr>
            <p:ph idx="3" type="body"/>
          </p:nvPr>
        </p:nvSpPr>
        <p:spPr>
          <a:xfrm>
            <a:off x="5014913" y="1681163"/>
            <a:ext cx="4211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6"/>
          <p:cNvSpPr txBox="1"/>
          <p:nvPr>
            <p:ph idx="4" type="body"/>
          </p:nvPr>
        </p:nvSpPr>
        <p:spPr>
          <a:xfrm>
            <a:off x="5014913" y="2505075"/>
            <a:ext cx="4211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6"/>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6"/>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7"/>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7"/>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7"/>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7"/>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8"/>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8"/>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8"/>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9"/>
          <p:cNvSpPr txBox="1"/>
          <p:nvPr>
            <p:ph type="title"/>
          </p:nvPr>
        </p:nvSpPr>
        <p:spPr>
          <a:xfrm>
            <a:off x="682328" y="457200"/>
            <a:ext cx="3194943"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9"/>
          <p:cNvSpPr txBox="1"/>
          <p:nvPr>
            <p:ph idx="1" type="body"/>
          </p:nvPr>
        </p:nvSpPr>
        <p:spPr>
          <a:xfrm>
            <a:off x="4211340" y="987427"/>
            <a:ext cx="5014913"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9"/>
          <p:cNvSpPr txBox="1"/>
          <p:nvPr>
            <p:ph idx="2" type="body"/>
          </p:nvPr>
        </p:nvSpPr>
        <p:spPr>
          <a:xfrm>
            <a:off x="682328" y="2057400"/>
            <a:ext cx="3194943"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9"/>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9"/>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9"/>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0"/>
          <p:cNvSpPr txBox="1"/>
          <p:nvPr>
            <p:ph type="title"/>
          </p:nvPr>
        </p:nvSpPr>
        <p:spPr>
          <a:xfrm>
            <a:off x="682328" y="457200"/>
            <a:ext cx="3194943"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10"/>
          <p:cNvSpPr/>
          <p:nvPr>
            <p:ph idx="2" type="pic"/>
          </p:nvPr>
        </p:nvSpPr>
        <p:spPr>
          <a:xfrm>
            <a:off x="4211340" y="987427"/>
            <a:ext cx="5014913" cy="4873625"/>
          </a:xfrm>
          <a:prstGeom prst="rect">
            <a:avLst/>
          </a:prstGeom>
          <a:noFill/>
          <a:ln>
            <a:noFill/>
          </a:ln>
        </p:spPr>
      </p:sp>
      <p:sp>
        <p:nvSpPr>
          <p:cNvPr id="68" name="Google Shape;68;p10"/>
          <p:cNvSpPr txBox="1"/>
          <p:nvPr>
            <p:ph idx="1" type="body"/>
          </p:nvPr>
        </p:nvSpPr>
        <p:spPr>
          <a:xfrm>
            <a:off x="682328" y="2057400"/>
            <a:ext cx="3194943"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10"/>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0"/>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0"/>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1"/>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11"/>
          <p:cNvSpPr txBox="1"/>
          <p:nvPr>
            <p:ph idx="1" type="body"/>
          </p:nvPr>
        </p:nvSpPr>
        <p:spPr>
          <a:xfrm rot="5400000">
            <a:off x="2777332" y="-270668"/>
            <a:ext cx="4351338" cy="85439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11"/>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1"/>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1"/>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2"/>
          <p:cNvSpPr txBox="1"/>
          <p:nvPr>
            <p:ph type="title"/>
          </p:nvPr>
        </p:nvSpPr>
        <p:spPr>
          <a:xfrm rot="5400000">
            <a:off x="5251054" y="2203054"/>
            <a:ext cx="5811838" cy="213598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12"/>
          <p:cNvSpPr txBox="1"/>
          <p:nvPr>
            <p:ph idx="1" type="body"/>
          </p:nvPr>
        </p:nvSpPr>
        <p:spPr>
          <a:xfrm rot="5400000">
            <a:off x="917179" y="128984"/>
            <a:ext cx="5811838" cy="628411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12"/>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2"/>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2"/>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
          <p:cNvSpPr txBox="1"/>
          <p:nvPr>
            <p:ph idx="1" type="body"/>
          </p:nvPr>
        </p:nvSpPr>
        <p:spPr>
          <a:xfrm>
            <a:off x="681038" y="1825625"/>
            <a:ext cx="8543925"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8.jpg"/><Relationship Id="rId4" Type="http://schemas.openxmlformats.org/officeDocument/2006/relationships/image" Target="../media/image5.jpg"/><Relationship Id="rId5" Type="http://schemas.openxmlformats.org/officeDocument/2006/relationships/image" Target="../media/image4.png"/><Relationship Id="rId6" Type="http://schemas.openxmlformats.org/officeDocument/2006/relationships/image" Target="../media/image7.jpg"/><Relationship Id="rId7" Type="http://schemas.openxmlformats.org/officeDocument/2006/relationships/image" Target="../media/image1.jpg"/><Relationship Id="rId8"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8.jpg"/><Relationship Id="rId4" Type="http://schemas.openxmlformats.org/officeDocument/2006/relationships/image" Target="../media/image5.jpg"/><Relationship Id="rId9" Type="http://schemas.openxmlformats.org/officeDocument/2006/relationships/image" Target="../media/image10.jpg"/><Relationship Id="rId5" Type="http://schemas.openxmlformats.org/officeDocument/2006/relationships/image" Target="../media/image6.png"/><Relationship Id="rId6" Type="http://schemas.openxmlformats.org/officeDocument/2006/relationships/image" Target="../media/image11.jpg"/><Relationship Id="rId7" Type="http://schemas.openxmlformats.org/officeDocument/2006/relationships/image" Target="../media/image9.jpg"/><Relationship Id="rId8" Type="http://schemas.openxmlformats.org/officeDocument/2006/relationships/image" Target="../media/image1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4.png"/><Relationship Id="rId4" Type="http://schemas.openxmlformats.org/officeDocument/2006/relationships/image" Target="../media/image15.png"/><Relationship Id="rId5" Type="http://schemas.openxmlformats.org/officeDocument/2006/relationships/image" Target="../media/image8.png"/><Relationship Id="rId6" Type="http://schemas.openxmlformats.org/officeDocument/2006/relationships/image" Target="../media/image16.png"/><Relationship Id="rId7" Type="http://schemas.openxmlformats.org/officeDocument/2006/relationships/image" Target="../media/image1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C000"/>
        </a:solidFill>
      </p:bgPr>
    </p:bg>
    <p:spTree>
      <p:nvGrpSpPr>
        <p:cNvPr id="88" name="Shape 88"/>
        <p:cNvGrpSpPr/>
        <p:nvPr/>
      </p:nvGrpSpPr>
      <p:grpSpPr>
        <a:xfrm>
          <a:off x="0" y="0"/>
          <a:ext cx="0" cy="0"/>
          <a:chOff x="0" y="0"/>
          <a:chExt cx="0" cy="0"/>
        </a:xfrm>
      </p:grpSpPr>
      <p:pic>
        <p:nvPicPr>
          <p:cNvPr id="89" name="Google Shape;89;p13"/>
          <p:cNvPicPr preferRelativeResize="0"/>
          <p:nvPr/>
        </p:nvPicPr>
        <p:blipFill rotWithShape="1">
          <a:blip r:embed="rId3">
            <a:alphaModFix/>
          </a:blip>
          <a:srcRect b="0" l="0" r="0" t="0"/>
          <a:stretch/>
        </p:blipFill>
        <p:spPr>
          <a:xfrm rot="5400000">
            <a:off x="1478729" y="-1483515"/>
            <a:ext cx="6948539" cy="9906001"/>
          </a:xfrm>
          <a:prstGeom prst="rect">
            <a:avLst/>
          </a:prstGeom>
          <a:solidFill>
            <a:srgbClr val="FFC000"/>
          </a:solidFill>
          <a:ln>
            <a:noFill/>
          </a:ln>
        </p:spPr>
      </p:pic>
      <p:sp>
        <p:nvSpPr>
          <p:cNvPr id="90" name="Google Shape;90;p13"/>
          <p:cNvSpPr/>
          <p:nvPr/>
        </p:nvSpPr>
        <p:spPr>
          <a:xfrm>
            <a:off x="69099" y="4420072"/>
            <a:ext cx="4268279" cy="2316324"/>
          </a:xfrm>
          <a:prstGeom prst="roundRect">
            <a:avLst>
              <a:gd fmla="val 16667" name="adj"/>
            </a:avLst>
          </a:prstGeom>
          <a:blipFill rotWithShape="1">
            <a:blip r:embed="rId4">
              <a:alphaModFix/>
            </a:blip>
            <a:tile algn="tl" flip="none" tx="0" sx="100000" ty="0" sy="100000"/>
          </a:blipFill>
          <a:ln cap="flat" cmpd="sng" w="38100">
            <a:solidFill>
              <a:srgbClr val="7030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Narrow"/>
              <a:ea typeface="Arial Narrow"/>
              <a:cs typeface="Arial Narrow"/>
              <a:sym typeface="Arial Narrow"/>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just">
              <a:spcBef>
                <a:spcPts val="0"/>
              </a:spcBef>
              <a:spcAft>
                <a:spcPts val="0"/>
              </a:spcAft>
              <a:buNone/>
            </a:pPr>
            <a:r>
              <a:t/>
            </a:r>
            <a:endParaRPr b="1" sz="1400" u="sng">
              <a:solidFill>
                <a:schemeClr val="dk1"/>
              </a:solidFill>
              <a:latin typeface="Arial"/>
              <a:ea typeface="Arial"/>
              <a:cs typeface="Arial"/>
              <a:sym typeface="Arial"/>
            </a:endParaRPr>
          </a:p>
          <a:p>
            <a:pPr indent="0" lvl="0" marL="0" marR="0" rtl="0" algn="ctr">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a:p>
            <a:pPr indent="0" lvl="0" marL="0" marR="0" rtl="0" algn="just">
              <a:spcBef>
                <a:spcPts val="0"/>
              </a:spcBef>
              <a:spcAft>
                <a:spcPts val="0"/>
              </a:spcAft>
              <a:buNone/>
            </a:pPr>
            <a:r>
              <a:t/>
            </a:r>
            <a:endParaRPr b="1" sz="1800" u="sng">
              <a:solidFill>
                <a:schemeClr val="dk1"/>
              </a:solidFill>
              <a:latin typeface="Arial"/>
              <a:ea typeface="Arial"/>
              <a:cs typeface="Arial"/>
              <a:sym typeface="Arial"/>
            </a:endParaRPr>
          </a:p>
        </p:txBody>
      </p:sp>
      <p:sp>
        <p:nvSpPr>
          <p:cNvPr id="91" name="Google Shape;91;p13"/>
          <p:cNvSpPr txBox="1"/>
          <p:nvPr/>
        </p:nvSpPr>
        <p:spPr>
          <a:xfrm>
            <a:off x="223622" y="3645296"/>
            <a:ext cx="2490394" cy="30008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sz="1350">
              <a:solidFill>
                <a:schemeClr val="dk1"/>
              </a:solidFill>
              <a:latin typeface="Arial"/>
              <a:ea typeface="Arial"/>
              <a:cs typeface="Arial"/>
              <a:sym typeface="Arial"/>
            </a:endParaRPr>
          </a:p>
        </p:txBody>
      </p:sp>
      <p:sp>
        <p:nvSpPr>
          <p:cNvPr id="92" name="Google Shape;92;p13"/>
          <p:cNvSpPr/>
          <p:nvPr/>
        </p:nvSpPr>
        <p:spPr>
          <a:xfrm>
            <a:off x="4454148" y="1107620"/>
            <a:ext cx="5335082" cy="5750380"/>
          </a:xfrm>
          <a:prstGeom prst="roundRect">
            <a:avLst>
              <a:gd fmla="val 16667" name="adj"/>
            </a:avLst>
          </a:prstGeom>
          <a:blipFill rotWithShape="1">
            <a:blip r:embed="rId4">
              <a:alphaModFix/>
            </a:blip>
            <a:tile algn="tl" flip="none" tx="0" sx="100000" ty="0" sy="100000"/>
          </a:blipFill>
          <a:ln cap="flat" cmpd="sng" w="38100">
            <a:solidFill>
              <a:srgbClr val="7030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Narrow"/>
              <a:ea typeface="Arial Narrow"/>
              <a:cs typeface="Arial Narrow"/>
              <a:sym typeface="Arial Narrow"/>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just">
              <a:spcBef>
                <a:spcPts val="0"/>
              </a:spcBef>
              <a:spcAft>
                <a:spcPts val="0"/>
              </a:spcAft>
              <a:buNone/>
            </a:pPr>
            <a:r>
              <a:t/>
            </a:r>
            <a:endParaRPr b="1" sz="1400" u="sng">
              <a:solidFill>
                <a:schemeClr val="dk1"/>
              </a:solidFill>
              <a:latin typeface="Arial"/>
              <a:ea typeface="Arial"/>
              <a:cs typeface="Arial"/>
              <a:sym typeface="Arial"/>
            </a:endParaRPr>
          </a:p>
          <a:p>
            <a:pPr indent="0" lvl="0" marL="0" marR="0" rtl="0" algn="ctr">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p:txBody>
      </p:sp>
      <p:sp>
        <p:nvSpPr>
          <p:cNvPr id="93" name="Google Shape;93;p13"/>
          <p:cNvSpPr txBox="1"/>
          <p:nvPr/>
        </p:nvSpPr>
        <p:spPr>
          <a:xfrm>
            <a:off x="9192638" y="3573633"/>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4" name="Google Shape;94;p13"/>
          <p:cNvSpPr txBox="1"/>
          <p:nvPr/>
        </p:nvSpPr>
        <p:spPr>
          <a:xfrm>
            <a:off x="84113" y="1099528"/>
            <a:ext cx="4215513" cy="92333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GB" sz="1000">
                <a:solidFill>
                  <a:schemeClr val="dk1"/>
                </a:solidFill>
                <a:latin typeface="Arial Narrow"/>
                <a:ea typeface="Arial Narrow"/>
                <a:cs typeface="Arial Narrow"/>
                <a:sym typeface="Arial Narrow"/>
              </a:rPr>
              <a:t>		        </a:t>
            </a:r>
            <a:endParaRPr/>
          </a:p>
          <a:p>
            <a:pPr indent="0" lvl="0" marL="0" marR="0" rtl="0" algn="just">
              <a:spcBef>
                <a:spcPts val="0"/>
              </a:spcBef>
              <a:spcAft>
                <a:spcPts val="0"/>
              </a:spcAft>
              <a:buNone/>
            </a:pPr>
            <a:r>
              <a:t/>
            </a:r>
            <a:endParaRPr b="1" sz="1000">
              <a:solidFill>
                <a:schemeClr val="dk1"/>
              </a:solidFill>
              <a:latin typeface="Arial Narrow"/>
              <a:ea typeface="Arial Narrow"/>
              <a:cs typeface="Arial Narrow"/>
              <a:sym typeface="Arial Narrow"/>
            </a:endParaRPr>
          </a:p>
          <a:p>
            <a:pPr indent="0" lvl="0" marL="0" marR="0" rtl="0" algn="just">
              <a:spcBef>
                <a:spcPts val="0"/>
              </a:spcBef>
              <a:spcAft>
                <a:spcPts val="0"/>
              </a:spcAft>
              <a:buNone/>
            </a:pPr>
            <a:r>
              <a:t/>
            </a:r>
            <a:endParaRPr b="1" sz="1000">
              <a:solidFill>
                <a:schemeClr val="dk1"/>
              </a:solidFill>
              <a:latin typeface="Arial Narrow"/>
              <a:ea typeface="Arial Narrow"/>
              <a:cs typeface="Arial Narrow"/>
              <a:sym typeface="Arial Narrow"/>
            </a:endParaRPr>
          </a:p>
          <a:p>
            <a:pPr indent="0" lvl="0" marL="0" marR="0" rtl="0" algn="just">
              <a:spcBef>
                <a:spcPts val="0"/>
              </a:spcBef>
              <a:spcAft>
                <a:spcPts val="0"/>
              </a:spcAft>
              <a:buNone/>
            </a:pPr>
            <a:r>
              <a:t/>
            </a:r>
            <a:endParaRPr b="1" sz="1000">
              <a:solidFill>
                <a:schemeClr val="dk1"/>
              </a:solidFill>
              <a:latin typeface="Arial Narrow"/>
              <a:ea typeface="Arial Narrow"/>
              <a:cs typeface="Arial Narrow"/>
              <a:sym typeface="Arial Narrow"/>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sp>
        <p:nvSpPr>
          <p:cNvPr id="95" name="Google Shape;95;p13"/>
          <p:cNvSpPr txBox="1"/>
          <p:nvPr/>
        </p:nvSpPr>
        <p:spPr>
          <a:xfrm>
            <a:off x="84114" y="4828181"/>
            <a:ext cx="7017078" cy="44627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800">
              <a:solidFill>
                <a:schemeClr val="dk1"/>
              </a:solidFill>
              <a:latin typeface="Arial"/>
              <a:ea typeface="Arial"/>
              <a:cs typeface="Arial"/>
              <a:sym typeface="Arial"/>
            </a:endParaRPr>
          </a:p>
          <a:p>
            <a:pPr indent="0" lvl="0" marL="0" marR="0" rtl="0" algn="l">
              <a:spcBef>
                <a:spcPts val="0"/>
              </a:spcBef>
              <a:spcAft>
                <a:spcPts val="0"/>
              </a:spcAft>
              <a:buNone/>
            </a:pPr>
            <a:r>
              <a:rPr lang="en-GB" sz="1500">
                <a:solidFill>
                  <a:schemeClr val="dk1"/>
                </a:solidFill>
                <a:latin typeface="Arial"/>
                <a:ea typeface="Arial"/>
                <a:cs typeface="Arial"/>
                <a:sym typeface="Arial"/>
              </a:rPr>
              <a:t>	</a:t>
            </a:r>
            <a:endParaRPr sz="1800">
              <a:solidFill>
                <a:schemeClr val="dk1"/>
              </a:solidFill>
              <a:latin typeface="Arial"/>
              <a:ea typeface="Arial"/>
              <a:cs typeface="Arial"/>
              <a:sym typeface="Arial"/>
            </a:endParaRPr>
          </a:p>
        </p:txBody>
      </p:sp>
      <p:sp>
        <p:nvSpPr>
          <p:cNvPr id="96" name="Google Shape;96;p13"/>
          <p:cNvSpPr txBox="1"/>
          <p:nvPr/>
        </p:nvSpPr>
        <p:spPr>
          <a:xfrm>
            <a:off x="84115" y="4488344"/>
            <a:ext cx="4253400" cy="3693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1800" u="sng">
                <a:solidFill>
                  <a:schemeClr val="dk1"/>
                </a:solidFill>
                <a:latin typeface="Arial"/>
                <a:ea typeface="Arial"/>
                <a:cs typeface="Arial"/>
                <a:sym typeface="Arial"/>
              </a:rPr>
              <a:t>Phonics and Number Time</a:t>
            </a:r>
            <a:endParaRPr b="1" sz="1800" u="sng">
              <a:solidFill>
                <a:schemeClr val="dk1"/>
              </a:solidFill>
              <a:latin typeface="Arial"/>
              <a:ea typeface="Arial"/>
              <a:cs typeface="Arial"/>
              <a:sym typeface="Arial"/>
            </a:endParaRPr>
          </a:p>
        </p:txBody>
      </p:sp>
      <p:pic>
        <p:nvPicPr>
          <p:cNvPr id="97" name="Google Shape;97;p13"/>
          <p:cNvPicPr preferRelativeResize="0"/>
          <p:nvPr/>
        </p:nvPicPr>
        <p:blipFill rotWithShape="1">
          <a:blip r:embed="rId5">
            <a:alphaModFix/>
          </a:blip>
          <a:srcRect b="0" l="0" r="19061" t="0"/>
          <a:stretch/>
        </p:blipFill>
        <p:spPr>
          <a:xfrm>
            <a:off x="5694712" y="107917"/>
            <a:ext cx="3006620" cy="891787"/>
          </a:xfrm>
          <a:prstGeom prst="roundRect">
            <a:avLst>
              <a:gd fmla="val 16667" name="adj"/>
            </a:avLst>
          </a:prstGeom>
          <a:noFill/>
          <a:ln>
            <a:noFill/>
          </a:ln>
          <a:effectLst>
            <a:outerShdw blurRad="76200" rotWithShape="0" algn="tl" dir="7800000" dist="38100">
              <a:srgbClr val="000000">
                <a:alpha val="40000"/>
              </a:srgbClr>
            </a:outerShdw>
          </a:effectLst>
        </p:spPr>
      </p:pic>
      <p:sp>
        <p:nvSpPr>
          <p:cNvPr id="98" name="Google Shape;98;p13"/>
          <p:cNvSpPr txBox="1"/>
          <p:nvPr/>
        </p:nvSpPr>
        <p:spPr>
          <a:xfrm>
            <a:off x="4454148" y="1096255"/>
            <a:ext cx="5335081" cy="566308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2000" u="sng">
                <a:solidFill>
                  <a:schemeClr val="dk1"/>
                </a:solidFill>
                <a:latin typeface="Arial"/>
                <a:ea typeface="Arial"/>
                <a:cs typeface="Arial"/>
                <a:sym typeface="Arial"/>
              </a:rPr>
              <a:t>Spring 1 Topics</a:t>
            </a:r>
            <a:endParaRPr/>
          </a:p>
          <a:p>
            <a:pPr indent="0" lvl="0" marL="0" marR="0" rtl="0" algn="ctr">
              <a:spcBef>
                <a:spcPts val="0"/>
              </a:spcBef>
              <a:spcAft>
                <a:spcPts val="0"/>
              </a:spcAft>
              <a:buNone/>
            </a:pPr>
            <a:r>
              <a:t/>
            </a:r>
            <a:endParaRPr b="1" sz="800" u="sng">
              <a:solidFill>
                <a:schemeClr val="dk1"/>
              </a:solidFill>
              <a:latin typeface="Arial"/>
              <a:ea typeface="Arial"/>
              <a:cs typeface="Arial"/>
              <a:sym typeface="Arial"/>
            </a:endParaRPr>
          </a:p>
          <a:p>
            <a:pPr indent="0" lvl="0" marL="0" marR="0" rtl="0" algn="l">
              <a:spcBef>
                <a:spcPts val="0"/>
              </a:spcBef>
              <a:spcAft>
                <a:spcPts val="0"/>
              </a:spcAft>
              <a:buNone/>
            </a:pPr>
            <a:r>
              <a:rPr b="1" lang="en-GB" sz="1800">
                <a:solidFill>
                  <a:schemeClr val="dk1"/>
                </a:solidFill>
                <a:latin typeface="Arial"/>
                <a:ea typeface="Arial"/>
                <a:cs typeface="Arial"/>
                <a:sym typeface="Arial"/>
              </a:rPr>
              <a:t> </a:t>
            </a:r>
            <a:r>
              <a:rPr b="1" lang="en-GB" sz="1600">
                <a:solidFill>
                  <a:schemeClr val="dk1"/>
                </a:solidFill>
                <a:latin typeface="Arial"/>
                <a:ea typeface="Arial"/>
                <a:cs typeface="Arial"/>
                <a:sym typeface="Arial"/>
              </a:rPr>
              <a:t>Harmony:</a:t>
            </a:r>
            <a:endParaRPr/>
          </a:p>
          <a:p>
            <a:pPr indent="0" lvl="0" marL="0" marR="0" rtl="0" algn="l">
              <a:spcBef>
                <a:spcPts val="0"/>
              </a:spcBef>
              <a:spcAft>
                <a:spcPts val="0"/>
              </a:spcAft>
              <a:buNone/>
            </a:pPr>
            <a:r>
              <a:t/>
            </a:r>
            <a:endParaRPr b="1" sz="1800">
              <a:solidFill>
                <a:schemeClr val="dk1"/>
              </a:solidFill>
              <a:latin typeface="Arial"/>
              <a:ea typeface="Arial"/>
              <a:cs typeface="Arial"/>
              <a:sym typeface="Arial"/>
            </a:endParaRPr>
          </a:p>
          <a:p>
            <a:pPr indent="0" lvl="0" marL="0" marR="0" rtl="0" algn="l">
              <a:spcBef>
                <a:spcPts val="0"/>
              </a:spcBef>
              <a:spcAft>
                <a:spcPts val="0"/>
              </a:spcAft>
              <a:buNone/>
            </a:pPr>
            <a:r>
              <a:t/>
            </a:r>
            <a:endParaRPr b="1" sz="1800">
              <a:solidFill>
                <a:schemeClr val="dk1"/>
              </a:solidFill>
              <a:latin typeface="Arial"/>
              <a:ea typeface="Arial"/>
              <a:cs typeface="Arial"/>
              <a:sym typeface="Arial"/>
            </a:endParaRPr>
          </a:p>
          <a:p>
            <a:pPr indent="0" lvl="0" marL="0" marR="0" rtl="0" algn="l">
              <a:spcBef>
                <a:spcPts val="0"/>
              </a:spcBef>
              <a:spcAft>
                <a:spcPts val="0"/>
              </a:spcAft>
              <a:buNone/>
            </a:pPr>
            <a:r>
              <a:t/>
            </a:r>
            <a:endParaRPr b="1" sz="1800">
              <a:solidFill>
                <a:schemeClr val="dk1"/>
              </a:solidFill>
              <a:latin typeface="Arial"/>
              <a:ea typeface="Arial"/>
              <a:cs typeface="Arial"/>
              <a:sym typeface="Arial"/>
            </a:endParaRPr>
          </a:p>
          <a:p>
            <a:pPr indent="0" lvl="0" marL="0" marR="0" rtl="0" algn="l">
              <a:spcBef>
                <a:spcPts val="0"/>
              </a:spcBef>
              <a:spcAft>
                <a:spcPts val="0"/>
              </a:spcAft>
              <a:buNone/>
            </a:pPr>
            <a:r>
              <a:t/>
            </a:r>
            <a:endParaRPr b="1" sz="1800">
              <a:solidFill>
                <a:schemeClr val="dk1"/>
              </a:solidFill>
              <a:latin typeface="Arial"/>
              <a:ea typeface="Arial"/>
              <a:cs typeface="Arial"/>
              <a:sym typeface="Arial"/>
            </a:endParaRPr>
          </a:p>
          <a:p>
            <a:pPr indent="0" lvl="0" marL="0" marR="0" rtl="0" algn="l">
              <a:spcBef>
                <a:spcPts val="0"/>
              </a:spcBef>
              <a:spcAft>
                <a:spcPts val="0"/>
              </a:spcAft>
              <a:buNone/>
            </a:pPr>
            <a:r>
              <a:t/>
            </a:r>
            <a:endParaRPr b="1" sz="1800">
              <a:solidFill>
                <a:schemeClr val="dk1"/>
              </a:solidFill>
              <a:latin typeface="Arial"/>
              <a:ea typeface="Arial"/>
              <a:cs typeface="Arial"/>
              <a:sym typeface="Arial"/>
            </a:endParaRPr>
          </a:p>
          <a:p>
            <a:pPr indent="0" lvl="0" marL="0" marR="0" rtl="0" algn="l">
              <a:spcBef>
                <a:spcPts val="0"/>
              </a:spcBef>
              <a:spcAft>
                <a:spcPts val="0"/>
              </a:spcAft>
              <a:buNone/>
            </a:pPr>
            <a:r>
              <a:rPr b="1" lang="en-GB" sz="1600">
                <a:solidFill>
                  <a:schemeClr val="dk1"/>
                </a:solidFill>
                <a:latin typeface="Arial"/>
                <a:ea typeface="Arial"/>
                <a:cs typeface="Arial"/>
                <a:sym typeface="Arial"/>
              </a:rPr>
              <a:t>Walking Through The Jungle:</a:t>
            </a:r>
            <a:endParaRPr/>
          </a:p>
          <a:p>
            <a:pPr indent="0" lvl="0" marL="0" marR="0" rtl="0" algn="l">
              <a:spcBef>
                <a:spcPts val="0"/>
              </a:spcBef>
              <a:spcAft>
                <a:spcPts val="0"/>
              </a:spcAft>
              <a:buNone/>
            </a:pPr>
            <a:r>
              <a:t/>
            </a:r>
            <a:endParaRPr b="1" sz="16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800">
              <a:solidFill>
                <a:schemeClr val="dk1"/>
              </a:solidFill>
              <a:latin typeface="Arial"/>
              <a:ea typeface="Arial"/>
              <a:cs typeface="Arial"/>
              <a:sym typeface="Arial"/>
            </a:endParaRPr>
          </a:p>
          <a:p>
            <a:pPr indent="0" lvl="0" marL="0" marR="0" rtl="0" algn="l">
              <a:spcBef>
                <a:spcPts val="0"/>
              </a:spcBef>
              <a:spcAft>
                <a:spcPts val="0"/>
              </a:spcAft>
              <a:buNone/>
            </a:pPr>
            <a:r>
              <a:t/>
            </a:r>
            <a:endParaRPr b="1" sz="800">
              <a:solidFill>
                <a:schemeClr val="dk1"/>
              </a:solidFill>
              <a:latin typeface="Arial"/>
              <a:ea typeface="Arial"/>
              <a:cs typeface="Arial"/>
              <a:sym typeface="Arial"/>
            </a:endParaRPr>
          </a:p>
          <a:p>
            <a:pPr indent="0" lvl="0" marL="0" marR="0" rtl="0" algn="l">
              <a:spcBef>
                <a:spcPts val="0"/>
              </a:spcBef>
              <a:spcAft>
                <a:spcPts val="0"/>
              </a:spcAft>
              <a:buNone/>
            </a:pPr>
            <a:r>
              <a:rPr b="1" lang="en-GB" sz="1600">
                <a:solidFill>
                  <a:schemeClr val="dk1"/>
                </a:solidFill>
                <a:latin typeface="Arial"/>
                <a:ea typeface="Arial"/>
                <a:cs typeface="Arial"/>
                <a:sym typeface="Arial"/>
              </a:rPr>
              <a:t>Handa’s Surprise:</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1800">
              <a:solidFill>
                <a:schemeClr val="dk1"/>
              </a:solidFill>
              <a:latin typeface="Arial"/>
              <a:ea typeface="Arial"/>
              <a:cs typeface="Arial"/>
              <a:sym typeface="Arial"/>
            </a:endParaRPr>
          </a:p>
          <a:p>
            <a:pPr indent="0" lvl="0" marL="0" marR="0" rtl="0" algn="l">
              <a:spcBef>
                <a:spcPts val="0"/>
              </a:spcBef>
              <a:spcAft>
                <a:spcPts val="0"/>
              </a:spcAft>
              <a:buNone/>
            </a:pPr>
            <a:r>
              <a:t/>
            </a:r>
            <a:endParaRPr b="1" sz="800">
              <a:solidFill>
                <a:schemeClr val="dk1"/>
              </a:solidFill>
              <a:latin typeface="Arial"/>
              <a:ea typeface="Arial"/>
              <a:cs typeface="Arial"/>
              <a:sym typeface="Arial"/>
            </a:endParaRPr>
          </a:p>
          <a:p>
            <a:pPr indent="0" lvl="0" marL="0" marR="0" rtl="0" algn="l">
              <a:spcBef>
                <a:spcPts val="0"/>
              </a:spcBef>
              <a:spcAft>
                <a:spcPts val="0"/>
              </a:spcAft>
              <a:buNone/>
            </a:pPr>
            <a:r>
              <a:t/>
            </a:r>
            <a:endParaRPr b="1" sz="800">
              <a:solidFill>
                <a:schemeClr val="dk1"/>
              </a:solidFill>
              <a:latin typeface="Arial"/>
              <a:ea typeface="Arial"/>
              <a:cs typeface="Arial"/>
              <a:sym typeface="Arial"/>
            </a:endParaRPr>
          </a:p>
          <a:p>
            <a:pPr indent="0" lvl="0" marL="0" marR="0" rtl="0" algn="l">
              <a:spcBef>
                <a:spcPts val="0"/>
              </a:spcBef>
              <a:spcAft>
                <a:spcPts val="0"/>
              </a:spcAft>
              <a:buNone/>
            </a:pPr>
            <a:r>
              <a:rPr b="1" lang="en-GB" sz="1800">
                <a:solidFill>
                  <a:schemeClr val="dk1"/>
                </a:solidFill>
                <a:latin typeface="Arial"/>
                <a:ea typeface="Arial"/>
                <a:cs typeface="Arial"/>
                <a:sym typeface="Arial"/>
              </a:rPr>
              <a:t> </a:t>
            </a:r>
            <a:r>
              <a:rPr b="1" lang="en-GB" sz="1600">
                <a:solidFill>
                  <a:schemeClr val="dk1"/>
                </a:solidFill>
                <a:latin typeface="Arial"/>
                <a:ea typeface="Arial"/>
                <a:cs typeface="Arial"/>
                <a:sym typeface="Arial"/>
              </a:rPr>
              <a:t>RE - Jesus as a Storyteller:</a:t>
            </a:r>
            <a:endParaRPr sz="1500">
              <a:solidFill>
                <a:schemeClr val="dk1"/>
              </a:solidFill>
              <a:latin typeface="Arial"/>
              <a:ea typeface="Arial"/>
              <a:cs typeface="Arial"/>
              <a:sym typeface="Arial"/>
            </a:endParaRPr>
          </a:p>
          <a:p>
            <a:pPr indent="0" lvl="0" marL="0" marR="0" rtl="0" algn="ctr">
              <a:spcBef>
                <a:spcPts val="0"/>
              </a:spcBef>
              <a:spcAft>
                <a:spcPts val="0"/>
              </a:spcAft>
              <a:buNone/>
            </a:pPr>
            <a:r>
              <a:t/>
            </a:r>
            <a:endParaRPr sz="1500">
              <a:solidFill>
                <a:schemeClr val="dk1"/>
              </a:solidFill>
              <a:latin typeface="Arial"/>
              <a:ea typeface="Arial"/>
              <a:cs typeface="Arial"/>
              <a:sym typeface="Arial"/>
            </a:endParaRPr>
          </a:p>
          <a:p>
            <a:pPr indent="0" lvl="0" marL="0" marR="0" rtl="0" algn="l">
              <a:spcBef>
                <a:spcPts val="0"/>
              </a:spcBef>
              <a:spcAft>
                <a:spcPts val="0"/>
              </a:spcAft>
              <a:buNone/>
            </a:pPr>
            <a:r>
              <a:t/>
            </a:r>
            <a:endParaRPr sz="1500">
              <a:solidFill>
                <a:schemeClr val="dk1"/>
              </a:solidFill>
              <a:latin typeface="Arial"/>
              <a:ea typeface="Arial"/>
              <a:cs typeface="Arial"/>
              <a:sym typeface="Arial"/>
            </a:endParaRPr>
          </a:p>
        </p:txBody>
      </p:sp>
      <p:sp>
        <p:nvSpPr>
          <p:cNvPr id="99" name="Google Shape;99;p13"/>
          <p:cNvSpPr/>
          <p:nvPr/>
        </p:nvSpPr>
        <p:spPr>
          <a:xfrm>
            <a:off x="0" y="0"/>
            <a:ext cx="5433699" cy="1077218"/>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GB" sz="3200">
                <a:solidFill>
                  <a:schemeClr val="lt1"/>
                </a:solidFill>
                <a:latin typeface="Schoolbell"/>
                <a:ea typeface="Schoolbell"/>
                <a:cs typeface="Schoolbell"/>
                <a:sym typeface="Schoolbell"/>
              </a:rPr>
              <a:t>Reception Newsletter</a:t>
            </a:r>
            <a:endParaRPr/>
          </a:p>
          <a:p>
            <a:pPr indent="0" lvl="0" marL="0" marR="0" rtl="0" algn="ctr">
              <a:spcBef>
                <a:spcPts val="0"/>
              </a:spcBef>
              <a:spcAft>
                <a:spcPts val="0"/>
              </a:spcAft>
              <a:buNone/>
            </a:pPr>
            <a:r>
              <a:rPr b="1" lang="en-GB" sz="3200">
                <a:solidFill>
                  <a:schemeClr val="lt1"/>
                </a:solidFill>
                <a:latin typeface="Schoolbell"/>
                <a:ea typeface="Schoolbell"/>
                <a:cs typeface="Schoolbell"/>
                <a:sym typeface="Schoolbell"/>
              </a:rPr>
              <a:t>Spring 1</a:t>
            </a:r>
            <a:endParaRPr b="1" sz="3200" cap="none">
              <a:solidFill>
                <a:schemeClr val="lt1"/>
              </a:solidFill>
              <a:latin typeface="Schoolbell"/>
              <a:ea typeface="Schoolbell"/>
              <a:cs typeface="Schoolbell"/>
              <a:sym typeface="Schoolbell"/>
            </a:endParaRPr>
          </a:p>
        </p:txBody>
      </p:sp>
      <p:sp>
        <p:nvSpPr>
          <p:cNvPr id="100" name="Google Shape;100;p13"/>
          <p:cNvSpPr/>
          <p:nvPr/>
        </p:nvSpPr>
        <p:spPr>
          <a:xfrm>
            <a:off x="111811" y="1145491"/>
            <a:ext cx="4230525" cy="3101473"/>
          </a:xfrm>
          <a:prstGeom prst="roundRect">
            <a:avLst>
              <a:gd fmla="val 16667" name="adj"/>
            </a:avLst>
          </a:prstGeom>
          <a:blipFill rotWithShape="1">
            <a:blip r:embed="rId4">
              <a:alphaModFix/>
            </a:blip>
            <a:tile algn="tl" flip="none" tx="0" sx="100000" ty="0" sy="100000"/>
          </a:blipFill>
          <a:ln cap="flat" cmpd="sng" w="38100">
            <a:solidFill>
              <a:srgbClr val="7030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just">
              <a:spcBef>
                <a:spcPts val="0"/>
              </a:spcBef>
              <a:spcAft>
                <a:spcPts val="0"/>
              </a:spcAft>
              <a:buNone/>
            </a:pPr>
            <a:r>
              <a:t/>
            </a:r>
            <a:endParaRPr b="1" sz="1400" u="sng">
              <a:solidFill>
                <a:schemeClr val="dk1"/>
              </a:solidFill>
              <a:latin typeface="Arial"/>
              <a:ea typeface="Arial"/>
              <a:cs typeface="Arial"/>
              <a:sym typeface="Arial"/>
            </a:endParaRPr>
          </a:p>
          <a:p>
            <a:pPr indent="0" lvl="0" marL="0" marR="0" rtl="0" algn="ctr">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p:txBody>
      </p:sp>
      <p:sp>
        <p:nvSpPr>
          <p:cNvPr id="101" name="Google Shape;101;p13"/>
          <p:cNvSpPr txBox="1"/>
          <p:nvPr/>
        </p:nvSpPr>
        <p:spPr>
          <a:xfrm>
            <a:off x="84115" y="1222974"/>
            <a:ext cx="4215512"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2000" u="sng">
                <a:solidFill>
                  <a:schemeClr val="dk1"/>
                </a:solidFill>
                <a:latin typeface="Arial"/>
                <a:ea typeface="Arial"/>
                <a:cs typeface="Arial"/>
                <a:sym typeface="Arial"/>
              </a:rPr>
              <a:t>Reception News</a:t>
            </a:r>
            <a:endParaRPr b="1" sz="2000" u="sng">
              <a:solidFill>
                <a:schemeClr val="dk1"/>
              </a:solidFill>
              <a:latin typeface="Arial"/>
              <a:ea typeface="Arial"/>
              <a:cs typeface="Arial"/>
              <a:sym typeface="Arial"/>
            </a:endParaRPr>
          </a:p>
        </p:txBody>
      </p:sp>
      <p:sp>
        <p:nvSpPr>
          <p:cNvPr id="102" name="Google Shape;102;p13"/>
          <p:cNvSpPr txBox="1"/>
          <p:nvPr/>
        </p:nvSpPr>
        <p:spPr>
          <a:xfrm>
            <a:off x="111811" y="1623084"/>
            <a:ext cx="4187700" cy="24936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300">
                <a:solidFill>
                  <a:schemeClr val="dk1"/>
                </a:solidFill>
                <a:latin typeface="Arial"/>
                <a:ea typeface="Arial"/>
                <a:cs typeface="Arial"/>
                <a:sym typeface="Arial"/>
              </a:rPr>
              <a:t>I</a:t>
            </a:r>
            <a:r>
              <a:rPr lang="en-GB" sz="1900">
                <a:solidFill>
                  <a:schemeClr val="dk1"/>
                </a:solidFill>
                <a:latin typeface="Arial"/>
                <a:ea typeface="Arial"/>
                <a:cs typeface="Arial"/>
                <a:sym typeface="Arial"/>
              </a:rPr>
              <a:t>t was lovely to see all the children back to school on </a:t>
            </a:r>
            <a:r>
              <a:rPr lang="en-GB" sz="1900">
                <a:solidFill>
                  <a:schemeClr val="dk1"/>
                </a:solidFill>
              </a:rPr>
              <a:t>Tuesday</a:t>
            </a:r>
            <a:r>
              <a:rPr lang="en-GB" sz="1900">
                <a:solidFill>
                  <a:schemeClr val="dk1"/>
                </a:solidFill>
                <a:latin typeface="Arial"/>
                <a:ea typeface="Arial"/>
                <a:cs typeface="Arial"/>
                <a:sym typeface="Arial"/>
              </a:rPr>
              <a:t>, excited to tell us about their Christmas and ready to get back into the school routine. We have enjoyed looking at the children’s scrap books. If you haven’t returned yours yet please bring in as soon as possible.</a:t>
            </a:r>
            <a:endParaRPr sz="1900">
              <a:solidFill>
                <a:schemeClr val="dk1"/>
              </a:solidFill>
              <a:latin typeface="Arial"/>
              <a:ea typeface="Arial"/>
              <a:cs typeface="Arial"/>
              <a:sym typeface="Arial"/>
            </a:endParaRPr>
          </a:p>
        </p:txBody>
      </p:sp>
      <p:pic>
        <p:nvPicPr>
          <p:cNvPr id="103" name="Google Shape;103;p13"/>
          <p:cNvPicPr preferRelativeResize="0"/>
          <p:nvPr/>
        </p:nvPicPr>
        <p:blipFill rotWithShape="1">
          <a:blip r:embed="rId6">
            <a:alphaModFix/>
          </a:blip>
          <a:srcRect b="0" l="0" r="0" t="0"/>
          <a:stretch/>
        </p:blipFill>
        <p:spPr>
          <a:xfrm>
            <a:off x="4530351" y="1938012"/>
            <a:ext cx="1108357" cy="946159"/>
          </a:xfrm>
          <a:prstGeom prst="rect">
            <a:avLst/>
          </a:prstGeom>
          <a:noFill/>
          <a:ln>
            <a:noFill/>
          </a:ln>
        </p:spPr>
      </p:pic>
      <p:pic>
        <p:nvPicPr>
          <p:cNvPr descr="Walking Through the Jungle : Lacome, Julie: Amazon.co.uk: Books" id="104" name="Google Shape;104;p13"/>
          <p:cNvPicPr preferRelativeResize="0"/>
          <p:nvPr/>
        </p:nvPicPr>
        <p:blipFill rotWithShape="1">
          <a:blip r:embed="rId7">
            <a:alphaModFix/>
          </a:blip>
          <a:srcRect b="0" l="0" r="0" t="0"/>
          <a:stretch/>
        </p:blipFill>
        <p:spPr>
          <a:xfrm>
            <a:off x="4530350" y="3524645"/>
            <a:ext cx="1083237" cy="895427"/>
          </a:xfrm>
          <a:prstGeom prst="rect">
            <a:avLst/>
          </a:prstGeom>
          <a:noFill/>
          <a:ln>
            <a:noFill/>
          </a:ln>
        </p:spPr>
      </p:pic>
      <p:sp>
        <p:nvSpPr>
          <p:cNvPr id="105" name="Google Shape;105;p13"/>
          <p:cNvSpPr txBox="1"/>
          <p:nvPr/>
        </p:nvSpPr>
        <p:spPr>
          <a:xfrm>
            <a:off x="5675058" y="3502613"/>
            <a:ext cx="4104344"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500">
                <a:solidFill>
                  <a:schemeClr val="dk1"/>
                </a:solidFill>
                <a:latin typeface="Arial"/>
                <a:ea typeface="Arial"/>
                <a:cs typeface="Arial"/>
                <a:sym typeface="Arial"/>
              </a:rPr>
              <a:t>We will then move on to our Jungle topic which explores different jungle animals and focuses on our book club book ‘Walking Through the Jungle’ by Julie Lacombe.</a:t>
            </a:r>
            <a:endParaRPr sz="1500">
              <a:solidFill>
                <a:schemeClr val="dk1"/>
              </a:solidFill>
              <a:latin typeface="Arial"/>
              <a:ea typeface="Arial"/>
              <a:cs typeface="Arial"/>
              <a:sym typeface="Arial"/>
            </a:endParaRPr>
          </a:p>
        </p:txBody>
      </p:sp>
      <p:pic>
        <p:nvPicPr>
          <p:cNvPr descr="Handa's Surprise: French &amp; English / La surprise de Handa" id="106" name="Google Shape;106;p13"/>
          <p:cNvPicPr preferRelativeResize="0"/>
          <p:nvPr/>
        </p:nvPicPr>
        <p:blipFill rotWithShape="1">
          <a:blip r:embed="rId8">
            <a:alphaModFix/>
          </a:blip>
          <a:srcRect b="10657" l="0" r="0" t="10417"/>
          <a:stretch/>
        </p:blipFill>
        <p:spPr>
          <a:xfrm>
            <a:off x="4525576" y="4845105"/>
            <a:ext cx="1088011" cy="858704"/>
          </a:xfrm>
          <a:prstGeom prst="rect">
            <a:avLst/>
          </a:prstGeom>
          <a:noFill/>
          <a:ln>
            <a:noFill/>
          </a:ln>
        </p:spPr>
      </p:pic>
      <p:sp>
        <p:nvSpPr>
          <p:cNvPr id="107" name="Google Shape;107;p13"/>
          <p:cNvSpPr txBox="1"/>
          <p:nvPr/>
        </p:nvSpPr>
        <p:spPr>
          <a:xfrm>
            <a:off x="5684885" y="1516080"/>
            <a:ext cx="4094517" cy="17081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500">
                <a:solidFill>
                  <a:schemeClr val="dk1"/>
                </a:solidFill>
                <a:latin typeface="Arial"/>
                <a:ea typeface="Arial"/>
                <a:cs typeface="Arial"/>
                <a:sym typeface="Arial"/>
              </a:rPr>
              <a:t>During the first two weeks of the Spring term the children will be learning about our 7 Principles of Harmony. We will be learning the names, a special hand gesture for each one and what each principle means. The children will find out about how they all fit together and why they are so important in our World.</a:t>
            </a:r>
            <a:endParaRPr/>
          </a:p>
        </p:txBody>
      </p:sp>
      <p:sp>
        <p:nvSpPr>
          <p:cNvPr id="108" name="Google Shape;108;p13"/>
          <p:cNvSpPr txBox="1"/>
          <p:nvPr/>
        </p:nvSpPr>
        <p:spPr>
          <a:xfrm>
            <a:off x="5613587" y="4792980"/>
            <a:ext cx="4165815" cy="12464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500">
                <a:solidFill>
                  <a:schemeClr val="dk1"/>
                </a:solidFill>
                <a:latin typeface="Arial"/>
                <a:ea typeface="Arial"/>
                <a:cs typeface="Arial"/>
                <a:sym typeface="Arial"/>
              </a:rPr>
              <a:t>Our book club book will then be Handa’s Surprise by Eileen Brown. We will look at our Harmony Principle of Diversity by discusing what’s the same and different about Handa and her life with our lives.</a:t>
            </a:r>
            <a:endParaRPr sz="1500">
              <a:solidFill>
                <a:schemeClr val="dk1"/>
              </a:solidFill>
              <a:latin typeface="Arial"/>
              <a:ea typeface="Arial"/>
              <a:cs typeface="Arial"/>
              <a:sym typeface="Arial"/>
            </a:endParaRPr>
          </a:p>
        </p:txBody>
      </p:sp>
      <p:sp>
        <p:nvSpPr>
          <p:cNvPr id="109" name="Google Shape;109;p13"/>
          <p:cNvSpPr txBox="1"/>
          <p:nvPr/>
        </p:nvSpPr>
        <p:spPr>
          <a:xfrm>
            <a:off x="4620638" y="6166291"/>
            <a:ext cx="489301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400">
                <a:solidFill>
                  <a:schemeClr val="dk1"/>
                </a:solidFill>
                <a:latin typeface="Arial"/>
                <a:ea typeface="Arial"/>
                <a:cs typeface="Arial"/>
                <a:sym typeface="Arial"/>
              </a:rPr>
              <a:t>We will finish this half term with our RE topic by looking at Jesus      and the stories he told. </a:t>
            </a:r>
            <a:endParaRPr sz="1400">
              <a:solidFill>
                <a:schemeClr val="dk1"/>
              </a:solidFill>
              <a:latin typeface="Arial"/>
              <a:ea typeface="Arial"/>
              <a:cs typeface="Arial"/>
              <a:sym typeface="Arial"/>
            </a:endParaRPr>
          </a:p>
        </p:txBody>
      </p:sp>
      <p:sp>
        <p:nvSpPr>
          <p:cNvPr id="110" name="Google Shape;110;p13"/>
          <p:cNvSpPr txBox="1"/>
          <p:nvPr/>
        </p:nvSpPr>
        <p:spPr>
          <a:xfrm>
            <a:off x="96798" y="4797403"/>
            <a:ext cx="4202700" cy="19701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400">
                <a:solidFill>
                  <a:schemeClr val="dk1"/>
                </a:solidFill>
                <a:latin typeface="Arial"/>
                <a:ea typeface="Arial"/>
                <a:cs typeface="Arial"/>
                <a:sym typeface="Arial"/>
              </a:rPr>
              <a:t>In phonics this term the children will learning the phase 3 digraphs and trigraphs: </a:t>
            </a:r>
            <a:endParaRPr/>
          </a:p>
          <a:p>
            <a:pPr indent="0" lvl="0" marL="0" marR="0" rtl="0" algn="ctr">
              <a:spcBef>
                <a:spcPts val="0"/>
              </a:spcBef>
              <a:spcAft>
                <a:spcPts val="0"/>
              </a:spcAft>
              <a:buNone/>
            </a:pPr>
            <a:r>
              <a:rPr b="1" lang="en-GB" sz="1200">
                <a:solidFill>
                  <a:schemeClr val="dk1"/>
                </a:solidFill>
                <a:latin typeface="Arial"/>
                <a:ea typeface="Arial"/>
                <a:cs typeface="Arial"/>
                <a:sym typeface="Arial"/>
              </a:rPr>
              <a:t>ai, ee, igh, oa, oo, </a:t>
            </a:r>
            <a:r>
              <a:rPr b="1" i="1" lang="en-GB" sz="1200">
                <a:solidFill>
                  <a:schemeClr val="dk1"/>
                </a:solidFill>
                <a:latin typeface="Arial"/>
                <a:ea typeface="Arial"/>
                <a:cs typeface="Arial"/>
                <a:sym typeface="Arial"/>
              </a:rPr>
              <a:t>oo, </a:t>
            </a:r>
            <a:r>
              <a:rPr b="1" lang="en-GB" sz="1200">
                <a:solidFill>
                  <a:schemeClr val="dk1"/>
                </a:solidFill>
                <a:latin typeface="Arial"/>
                <a:ea typeface="Arial"/>
                <a:cs typeface="Arial"/>
                <a:sym typeface="Arial"/>
              </a:rPr>
              <a:t>ar, or, ur, </a:t>
            </a:r>
            <a:endParaRPr sz="1100"/>
          </a:p>
          <a:p>
            <a:pPr indent="0" lvl="0" marL="0" marR="0" rtl="0" algn="ctr">
              <a:spcBef>
                <a:spcPts val="0"/>
              </a:spcBef>
              <a:spcAft>
                <a:spcPts val="0"/>
              </a:spcAft>
              <a:buNone/>
            </a:pPr>
            <a:r>
              <a:rPr b="1" lang="en-GB" sz="1200">
                <a:solidFill>
                  <a:schemeClr val="dk1"/>
                </a:solidFill>
                <a:latin typeface="Arial"/>
                <a:ea typeface="Arial"/>
                <a:cs typeface="Arial"/>
                <a:sym typeface="Arial"/>
              </a:rPr>
              <a:t>ow, oi, ear, air &amp; er.</a:t>
            </a:r>
            <a:endParaRPr b="1" sz="12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In Number Time this term we will </a:t>
            </a:r>
            <a:r>
              <a:rPr lang="en-GB">
                <a:solidFill>
                  <a:schemeClr val="dk1"/>
                </a:solidFill>
              </a:rPr>
              <a:t>be following Power Maths and will look at numbers 6, 7, 8, 9 and 10.  We will then compare numbers within 10 and look at adding numbers to 10.  We will finish the half term with a unit on measure.</a:t>
            </a:r>
            <a:endParaRPr sz="1400">
              <a:solidFill>
                <a:schemeClr val="dk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2CC"/>
        </a:solidFill>
      </p:bgPr>
    </p:bg>
    <p:spTree>
      <p:nvGrpSpPr>
        <p:cNvPr id="115" name="Shape 115"/>
        <p:cNvGrpSpPr/>
        <p:nvPr/>
      </p:nvGrpSpPr>
      <p:grpSpPr>
        <a:xfrm>
          <a:off x="0" y="0"/>
          <a:ext cx="0" cy="0"/>
          <a:chOff x="0" y="0"/>
          <a:chExt cx="0" cy="0"/>
        </a:xfrm>
      </p:grpSpPr>
      <p:pic>
        <p:nvPicPr>
          <p:cNvPr id="116" name="Google Shape;116;p14"/>
          <p:cNvPicPr preferRelativeResize="0"/>
          <p:nvPr/>
        </p:nvPicPr>
        <p:blipFill rotWithShape="1">
          <a:blip r:embed="rId3">
            <a:alphaModFix/>
          </a:blip>
          <a:srcRect b="0" l="0" r="0" t="0"/>
          <a:stretch/>
        </p:blipFill>
        <p:spPr>
          <a:xfrm rot="5400000">
            <a:off x="1478729" y="-1483515"/>
            <a:ext cx="6948539" cy="9906001"/>
          </a:xfrm>
          <a:prstGeom prst="rect">
            <a:avLst/>
          </a:prstGeom>
          <a:solidFill>
            <a:srgbClr val="FFC000"/>
          </a:solidFill>
          <a:ln>
            <a:noFill/>
          </a:ln>
        </p:spPr>
      </p:pic>
      <p:sp>
        <p:nvSpPr>
          <p:cNvPr id="117" name="Google Shape;117;p14"/>
          <p:cNvSpPr/>
          <p:nvPr/>
        </p:nvSpPr>
        <p:spPr>
          <a:xfrm>
            <a:off x="243191" y="123487"/>
            <a:ext cx="9455286" cy="2397123"/>
          </a:xfrm>
          <a:prstGeom prst="roundRect">
            <a:avLst>
              <a:gd fmla="val 16667" name="adj"/>
            </a:avLst>
          </a:prstGeom>
          <a:blipFill rotWithShape="1">
            <a:blip r:embed="rId4">
              <a:alphaModFix/>
            </a:blip>
            <a:tile algn="tl" flip="none" tx="0" sx="100000" ty="0" sy="100000"/>
          </a:blipFill>
          <a:ln cap="flat" cmpd="sng" w="38100">
            <a:solidFill>
              <a:srgbClr val="7030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Narrow"/>
              <a:ea typeface="Arial Narrow"/>
              <a:cs typeface="Arial Narrow"/>
              <a:sym typeface="Arial Narrow"/>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just">
              <a:spcBef>
                <a:spcPts val="0"/>
              </a:spcBef>
              <a:spcAft>
                <a:spcPts val="0"/>
              </a:spcAft>
              <a:buNone/>
            </a:pPr>
            <a:r>
              <a:t/>
            </a:r>
            <a:endParaRPr b="1" sz="1400" u="sng">
              <a:solidFill>
                <a:schemeClr val="dk1"/>
              </a:solidFill>
              <a:latin typeface="Arial"/>
              <a:ea typeface="Arial"/>
              <a:cs typeface="Arial"/>
              <a:sym typeface="Arial"/>
            </a:endParaRPr>
          </a:p>
          <a:p>
            <a:pPr indent="0" lvl="0" marL="0" marR="0" rtl="0" algn="ctr">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p:txBody>
      </p:sp>
      <p:sp>
        <p:nvSpPr>
          <p:cNvPr id="118" name="Google Shape;118;p14"/>
          <p:cNvSpPr txBox="1"/>
          <p:nvPr/>
        </p:nvSpPr>
        <p:spPr>
          <a:xfrm>
            <a:off x="243191" y="197202"/>
            <a:ext cx="9455286" cy="61555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1800" u="sng">
                <a:solidFill>
                  <a:schemeClr val="dk1"/>
                </a:solidFill>
                <a:latin typeface="Arial"/>
                <a:ea typeface="Arial"/>
                <a:cs typeface="Arial"/>
                <a:sym typeface="Arial"/>
              </a:rPr>
              <a:t>Reading</a:t>
            </a:r>
            <a:endParaRPr b="1" sz="1800" u="sng">
              <a:solidFill>
                <a:schemeClr val="dk1"/>
              </a:solidFill>
              <a:latin typeface="Arial"/>
              <a:ea typeface="Arial"/>
              <a:cs typeface="Arial"/>
              <a:sym typeface="Arial"/>
            </a:endParaRPr>
          </a:p>
          <a:p>
            <a:pPr indent="0" lvl="0" marL="0" marR="0" rtl="0" algn="just">
              <a:spcBef>
                <a:spcPts val="0"/>
              </a:spcBef>
              <a:spcAft>
                <a:spcPts val="0"/>
              </a:spcAft>
              <a:buNone/>
            </a:pPr>
            <a:r>
              <a:rPr lang="en-GB" sz="1600">
                <a:solidFill>
                  <a:schemeClr val="dk1"/>
                </a:solidFill>
                <a:latin typeface="Arial"/>
                <a:ea typeface="Arial"/>
                <a:cs typeface="Arial"/>
                <a:sym typeface="Arial"/>
              </a:rPr>
              <a:t>	                  </a:t>
            </a:r>
            <a:endParaRPr/>
          </a:p>
        </p:txBody>
      </p:sp>
      <p:sp>
        <p:nvSpPr>
          <p:cNvPr id="119" name="Google Shape;119;p14"/>
          <p:cNvSpPr/>
          <p:nvPr/>
        </p:nvSpPr>
        <p:spPr>
          <a:xfrm>
            <a:off x="311380" y="2644096"/>
            <a:ext cx="3570052" cy="4097171"/>
          </a:xfrm>
          <a:prstGeom prst="roundRect">
            <a:avLst>
              <a:gd fmla="val 16667" name="adj"/>
            </a:avLst>
          </a:prstGeom>
          <a:blipFill rotWithShape="1">
            <a:blip r:embed="rId4">
              <a:alphaModFix/>
            </a:blip>
            <a:tile algn="tl" flip="none" tx="0" sx="100000" ty="0" sy="100000"/>
          </a:blipFill>
          <a:ln cap="flat" cmpd="sng" w="38100">
            <a:solidFill>
              <a:srgbClr val="7030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Narrow"/>
              <a:ea typeface="Arial Narrow"/>
              <a:cs typeface="Arial Narrow"/>
              <a:sym typeface="Arial Narrow"/>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just">
              <a:spcBef>
                <a:spcPts val="0"/>
              </a:spcBef>
              <a:spcAft>
                <a:spcPts val="0"/>
              </a:spcAft>
              <a:buNone/>
            </a:pPr>
            <a:r>
              <a:t/>
            </a:r>
            <a:endParaRPr b="1" sz="1400" u="sng">
              <a:solidFill>
                <a:schemeClr val="dk1"/>
              </a:solidFill>
              <a:latin typeface="Arial"/>
              <a:ea typeface="Arial"/>
              <a:cs typeface="Arial"/>
              <a:sym typeface="Arial"/>
            </a:endParaRPr>
          </a:p>
          <a:p>
            <a:pPr indent="0" lvl="0" marL="0" marR="0" rtl="0" algn="ctr">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p:txBody>
      </p:sp>
      <p:sp>
        <p:nvSpPr>
          <p:cNvPr id="120" name="Google Shape;120;p14"/>
          <p:cNvSpPr/>
          <p:nvPr/>
        </p:nvSpPr>
        <p:spPr>
          <a:xfrm>
            <a:off x="4056437" y="2644096"/>
            <a:ext cx="5575569" cy="4097171"/>
          </a:xfrm>
          <a:prstGeom prst="roundRect">
            <a:avLst>
              <a:gd fmla="val 16667" name="adj"/>
            </a:avLst>
          </a:prstGeom>
          <a:blipFill rotWithShape="1">
            <a:blip r:embed="rId4">
              <a:alphaModFix/>
            </a:blip>
            <a:tile algn="tl" flip="none" tx="0" sx="100000" ty="0" sy="100000"/>
          </a:blipFill>
          <a:ln cap="flat" cmpd="sng" w="38100">
            <a:solidFill>
              <a:srgbClr val="7030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Narrow"/>
              <a:ea typeface="Arial Narrow"/>
              <a:cs typeface="Arial Narrow"/>
              <a:sym typeface="Arial Narrow"/>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just">
              <a:spcBef>
                <a:spcPts val="0"/>
              </a:spcBef>
              <a:spcAft>
                <a:spcPts val="0"/>
              </a:spcAft>
              <a:buNone/>
            </a:pPr>
            <a:r>
              <a:t/>
            </a:r>
            <a:endParaRPr b="1" sz="1400" u="sng">
              <a:solidFill>
                <a:schemeClr val="dk1"/>
              </a:solidFill>
              <a:latin typeface="Arial"/>
              <a:ea typeface="Arial"/>
              <a:cs typeface="Arial"/>
              <a:sym typeface="Arial"/>
            </a:endParaRPr>
          </a:p>
          <a:p>
            <a:pPr indent="0" lvl="0" marL="0" marR="0" rtl="0" algn="ctr">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p:txBody>
      </p:sp>
      <p:sp>
        <p:nvSpPr>
          <p:cNvPr id="121" name="Google Shape;121;p14"/>
          <p:cNvSpPr txBox="1"/>
          <p:nvPr/>
        </p:nvSpPr>
        <p:spPr>
          <a:xfrm>
            <a:off x="4105074" y="2645435"/>
            <a:ext cx="5575569"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1800" u="sng">
                <a:solidFill>
                  <a:schemeClr val="dk1"/>
                </a:solidFill>
                <a:latin typeface="Arial"/>
                <a:ea typeface="Arial"/>
                <a:cs typeface="Arial"/>
                <a:sym typeface="Arial"/>
              </a:rPr>
              <a:t>Important information</a:t>
            </a:r>
            <a:endParaRPr/>
          </a:p>
          <a:p>
            <a:pPr indent="0" lvl="0" marL="0" marR="0" rtl="0" algn="ctr">
              <a:spcBef>
                <a:spcPts val="0"/>
              </a:spcBef>
              <a:spcAft>
                <a:spcPts val="0"/>
              </a:spcAft>
              <a:buNone/>
            </a:pPr>
            <a:r>
              <a:t/>
            </a:r>
            <a:endParaRPr sz="1000">
              <a:solidFill>
                <a:schemeClr val="dk1"/>
              </a:solidFill>
              <a:latin typeface="Arial"/>
              <a:ea typeface="Arial"/>
              <a:cs typeface="Arial"/>
              <a:sym typeface="Arial"/>
            </a:endParaRPr>
          </a:p>
          <a:p>
            <a:pPr indent="0" lvl="0" marL="0" marR="0" rtl="0" algn="l">
              <a:spcBef>
                <a:spcPts val="0"/>
              </a:spcBef>
              <a:spcAft>
                <a:spcPts val="0"/>
              </a:spcAft>
              <a:buNone/>
            </a:pPr>
            <a:r>
              <a:t/>
            </a:r>
            <a:endParaRPr sz="800">
              <a:solidFill>
                <a:schemeClr val="dk1"/>
              </a:solidFill>
              <a:latin typeface="Arial"/>
              <a:ea typeface="Arial"/>
              <a:cs typeface="Arial"/>
              <a:sym typeface="Arial"/>
            </a:endParaRPr>
          </a:p>
        </p:txBody>
      </p:sp>
      <p:sp>
        <p:nvSpPr>
          <p:cNvPr id="122" name="Google Shape;122;p14"/>
          <p:cNvSpPr txBox="1"/>
          <p:nvPr/>
        </p:nvSpPr>
        <p:spPr>
          <a:xfrm>
            <a:off x="3064375" y="505427"/>
            <a:ext cx="6616268" cy="181588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600">
                <a:solidFill>
                  <a:schemeClr val="dk1"/>
                </a:solidFill>
                <a:latin typeface="Arial"/>
                <a:ea typeface="Arial"/>
                <a:cs typeface="Arial"/>
                <a:sym typeface="Arial"/>
              </a:rPr>
              <a:t>We are so proud of how well the children are doing with their reading, we hope you are too! Please try to read with your child at least once each weekend using the information in the front and back cover of the book to support your child to read their book at home. They will have read this book two or three times at school so they should be quite confident by the time they read it to you. Encourage them to find and read any tricky words as well as to sound out new words that can be sounded out.</a:t>
            </a:r>
            <a:endParaRPr sz="1600">
              <a:solidFill>
                <a:schemeClr val="dk1"/>
              </a:solidFill>
              <a:latin typeface="Arial"/>
              <a:ea typeface="Arial"/>
              <a:cs typeface="Arial"/>
              <a:sym typeface="Arial"/>
            </a:endParaRPr>
          </a:p>
        </p:txBody>
      </p:sp>
      <p:sp>
        <p:nvSpPr>
          <p:cNvPr id="123" name="Google Shape;123;p14"/>
          <p:cNvSpPr txBox="1"/>
          <p:nvPr/>
        </p:nvSpPr>
        <p:spPr>
          <a:xfrm>
            <a:off x="243191" y="2696529"/>
            <a:ext cx="353925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1800" u="sng">
                <a:solidFill>
                  <a:schemeClr val="dk1"/>
                </a:solidFill>
                <a:latin typeface="Arial"/>
                <a:ea typeface="Arial"/>
                <a:cs typeface="Arial"/>
                <a:sym typeface="Arial"/>
              </a:rPr>
              <a:t>How to Help at Home</a:t>
            </a:r>
            <a:endParaRPr/>
          </a:p>
        </p:txBody>
      </p:sp>
      <p:sp>
        <p:nvSpPr>
          <p:cNvPr id="124" name="Google Shape;124;p14"/>
          <p:cNvSpPr txBox="1"/>
          <p:nvPr/>
        </p:nvSpPr>
        <p:spPr>
          <a:xfrm>
            <a:off x="342175" y="2973050"/>
            <a:ext cx="3539400" cy="3417000"/>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Cut up and practise the new digraphs and trigraphs sent home each week. You could hide them round the house to find and say or stick them to doors or cupboards and your child has to say them every time they open the door. </a:t>
            </a:r>
            <a:endParaRPr/>
          </a:p>
          <a:p>
            <a:pPr indent="-285750" lvl="0" marL="285750" marR="0" rtl="0" algn="l">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Practise the tricky words on all the animal bookmarks so far.  Remember these are tricky words and cannot be sounded out. See if your child can find the words in other places around the house or when out and about. </a:t>
            </a:r>
            <a:endParaRPr sz="1200">
              <a:solidFill>
                <a:schemeClr val="dk1"/>
              </a:solidFill>
              <a:latin typeface="Arial"/>
              <a:ea typeface="Arial"/>
              <a:cs typeface="Arial"/>
              <a:sym typeface="Arial"/>
            </a:endParaRPr>
          </a:p>
          <a:p>
            <a:pPr indent="-285750" lvl="0" marL="285750" marR="0" rtl="0" algn="l">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Practise making numbers to 5 then </a:t>
            </a:r>
            <a:r>
              <a:rPr lang="en-GB" sz="1200">
                <a:solidFill>
                  <a:schemeClr val="dk1"/>
                </a:solidFill>
              </a:rPr>
              <a:t>try other numbers such as 6, 7, etc.</a:t>
            </a:r>
            <a:r>
              <a:rPr lang="en-GB" sz="1200">
                <a:solidFill>
                  <a:schemeClr val="dk1"/>
                </a:solidFill>
                <a:latin typeface="Arial"/>
                <a:ea typeface="Arial"/>
                <a:cs typeface="Arial"/>
                <a:sym typeface="Arial"/>
              </a:rPr>
              <a:t> in different ways using objects around the house. You could draw a part, part, whole grid</a:t>
            </a:r>
            <a:r>
              <a:rPr lang="en-GB" sz="1200">
                <a:solidFill>
                  <a:schemeClr val="dk1"/>
                </a:solidFill>
              </a:rPr>
              <a:t>                      l like</a:t>
            </a:r>
            <a:r>
              <a:rPr lang="en-GB" sz="1200">
                <a:solidFill>
                  <a:schemeClr val="dk1"/>
                </a:solidFill>
                <a:latin typeface="Arial"/>
                <a:ea typeface="Arial"/>
                <a:cs typeface="Arial"/>
                <a:sym typeface="Arial"/>
              </a:rPr>
              <a:t> the </a:t>
            </a:r>
            <a:r>
              <a:rPr lang="en-GB" sz="1200">
                <a:solidFill>
                  <a:schemeClr val="dk1"/>
                </a:solidFill>
              </a:rPr>
              <a:t>ones we use at school</a:t>
            </a:r>
            <a:r>
              <a:rPr lang="en-GB" sz="1200">
                <a:solidFill>
                  <a:schemeClr val="dk1"/>
                </a:solidFill>
                <a:latin typeface="Arial"/>
                <a:ea typeface="Arial"/>
                <a:cs typeface="Arial"/>
                <a:sym typeface="Arial"/>
              </a:rPr>
              <a:t> </a:t>
            </a:r>
            <a:endParaRPr/>
          </a:p>
          <a:p>
            <a:pPr indent="-209550" lvl="0" marL="285750" marR="0" rtl="0" algn="l">
              <a:spcBef>
                <a:spcPts val="0"/>
              </a:spcBef>
              <a:spcAft>
                <a:spcPts val="0"/>
              </a:spcAft>
              <a:buClr>
                <a:schemeClr val="dk1"/>
              </a:buClr>
              <a:buSzPts val="1200"/>
              <a:buFont typeface="Arial"/>
              <a:buNone/>
            </a:pPr>
            <a:r>
              <a:t/>
            </a:r>
            <a:endParaRPr sz="1200">
              <a:solidFill>
                <a:schemeClr val="dk1"/>
              </a:solidFill>
              <a:latin typeface="Arial"/>
              <a:ea typeface="Arial"/>
              <a:cs typeface="Arial"/>
              <a:sym typeface="Arial"/>
            </a:endParaRPr>
          </a:p>
        </p:txBody>
      </p:sp>
      <p:pic>
        <p:nvPicPr>
          <p:cNvPr descr="Find a part using a part-whole model - Maths - Learning with BBC Bitesize" id="125" name="Google Shape;125;p14"/>
          <p:cNvPicPr preferRelativeResize="0"/>
          <p:nvPr/>
        </p:nvPicPr>
        <p:blipFill rotWithShape="1">
          <a:blip r:embed="rId5">
            <a:alphaModFix/>
          </a:blip>
          <a:srcRect b="0" l="16344" r="17646" t="5749"/>
          <a:stretch/>
        </p:blipFill>
        <p:spPr>
          <a:xfrm>
            <a:off x="2743199" y="5557305"/>
            <a:ext cx="894492" cy="904672"/>
          </a:xfrm>
          <a:prstGeom prst="rect">
            <a:avLst/>
          </a:prstGeom>
          <a:noFill/>
          <a:ln>
            <a:noFill/>
          </a:ln>
        </p:spPr>
      </p:pic>
      <p:pic>
        <p:nvPicPr>
          <p:cNvPr descr="Helping your child at home | Stokesley Primary Academy" id="126" name="Google Shape;126;p14"/>
          <p:cNvPicPr preferRelativeResize="0"/>
          <p:nvPr/>
        </p:nvPicPr>
        <p:blipFill rotWithShape="1">
          <a:blip r:embed="rId6">
            <a:alphaModFix/>
          </a:blip>
          <a:srcRect b="0" l="0" r="0" t="0"/>
          <a:stretch/>
        </p:blipFill>
        <p:spPr>
          <a:xfrm>
            <a:off x="357195" y="505427"/>
            <a:ext cx="2707180" cy="1805984"/>
          </a:xfrm>
          <a:prstGeom prst="rect">
            <a:avLst/>
          </a:prstGeom>
          <a:noFill/>
          <a:ln>
            <a:noFill/>
          </a:ln>
        </p:spPr>
      </p:pic>
      <p:sp>
        <p:nvSpPr>
          <p:cNvPr id="127" name="Google Shape;127;p14"/>
          <p:cNvSpPr txBox="1"/>
          <p:nvPr/>
        </p:nvSpPr>
        <p:spPr>
          <a:xfrm>
            <a:off x="4056437" y="3065861"/>
            <a:ext cx="5575500" cy="2062500"/>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Arial"/>
                <a:ea typeface="Arial"/>
                <a:cs typeface="Arial"/>
                <a:sym typeface="Arial"/>
              </a:rPr>
              <a:t>Please ensure that your child is not wearing jewellery or watches on our PE days </a:t>
            </a:r>
            <a:r>
              <a:rPr lang="en-GB" sz="1600">
                <a:solidFill>
                  <a:schemeClr val="dk1"/>
                </a:solidFill>
              </a:rPr>
              <a:t>(Wednesday’s or Thursday’s</a:t>
            </a:r>
            <a:r>
              <a:rPr lang="en-GB" sz="1600">
                <a:solidFill>
                  <a:schemeClr val="dk1"/>
                </a:solidFill>
                <a:latin typeface="Arial"/>
                <a:ea typeface="Arial"/>
                <a:cs typeface="Arial"/>
                <a:sym typeface="Arial"/>
              </a:rPr>
              <a:t>) unless it’s for medical or religious reasons.</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Arial"/>
                <a:ea typeface="Arial"/>
                <a:cs typeface="Arial"/>
                <a:sym typeface="Arial"/>
              </a:rPr>
              <a:t>Please don’t let your children play on the outside equipment before or after school, we are not insured if your child has an accident. </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Arial"/>
                <a:ea typeface="Arial"/>
                <a:cs typeface="Arial"/>
                <a:sym typeface="Arial"/>
              </a:rPr>
              <a:t>Please make sure that </a:t>
            </a:r>
            <a:r>
              <a:rPr lang="en-GB" sz="1600">
                <a:solidFill>
                  <a:schemeClr val="dk1"/>
                </a:solidFill>
              </a:rPr>
              <a:t>absolutely</a:t>
            </a:r>
            <a:r>
              <a:rPr lang="en-GB" sz="1600">
                <a:solidFill>
                  <a:schemeClr val="dk1"/>
                </a:solidFill>
                <a:latin typeface="Arial"/>
                <a:ea typeface="Arial"/>
                <a:cs typeface="Arial"/>
                <a:sym typeface="Arial"/>
              </a:rPr>
              <a:t> everything is named including hats, scarves and gloves.</a:t>
            </a:r>
            <a:endParaRPr sz="1600">
              <a:solidFill>
                <a:schemeClr val="dk1"/>
              </a:solidFill>
              <a:latin typeface="Arial"/>
              <a:ea typeface="Arial"/>
              <a:cs typeface="Arial"/>
              <a:sym typeface="Arial"/>
            </a:endParaRPr>
          </a:p>
        </p:txBody>
      </p:sp>
      <p:pic>
        <p:nvPicPr>
          <p:cNvPr descr="Clearance! hat gloves scarf set women hat gloves scarf set Women&amp;Men Autumn  Winter Warm Cute Wool Hat Scarf Gloves Slouchy Three Pieces Winter Snow  Knit Cap Screen Mittens Scarves Sets - Walmart.com" id="128" name="Google Shape;128;p14"/>
          <p:cNvPicPr preferRelativeResize="0"/>
          <p:nvPr/>
        </p:nvPicPr>
        <p:blipFill rotWithShape="1">
          <a:blip r:embed="rId7">
            <a:alphaModFix/>
          </a:blip>
          <a:srcRect b="0" l="0" r="0" t="0"/>
          <a:stretch/>
        </p:blipFill>
        <p:spPr>
          <a:xfrm>
            <a:off x="7324928" y="5557305"/>
            <a:ext cx="1147863" cy="1147863"/>
          </a:xfrm>
          <a:prstGeom prst="rect">
            <a:avLst/>
          </a:prstGeom>
          <a:noFill/>
          <a:ln>
            <a:noFill/>
          </a:ln>
        </p:spPr>
      </p:pic>
      <p:pic>
        <p:nvPicPr>
          <p:cNvPr descr="South Farnborough Infant Sweatshirt" id="129" name="Google Shape;129;p14"/>
          <p:cNvPicPr preferRelativeResize="0"/>
          <p:nvPr/>
        </p:nvPicPr>
        <p:blipFill rotWithShape="1">
          <a:blip r:embed="rId8">
            <a:alphaModFix/>
          </a:blip>
          <a:srcRect b="0" l="0" r="0" t="0"/>
          <a:stretch/>
        </p:blipFill>
        <p:spPr>
          <a:xfrm>
            <a:off x="4989080" y="5825744"/>
            <a:ext cx="861695" cy="861695"/>
          </a:xfrm>
          <a:prstGeom prst="rect">
            <a:avLst/>
          </a:prstGeom>
          <a:noFill/>
          <a:ln>
            <a:noFill/>
          </a:ln>
        </p:spPr>
      </p:pic>
      <p:pic>
        <p:nvPicPr>
          <p:cNvPr descr="HOMEBABY Kids Girls Boys Fur Hooded Down Padded Jackets Thick Winter Coat  Baby Children Warm Clothes Thick Parka Casual Outwear Gift : Amazon.co.uk:  ..." id="130" name="Google Shape;130;p14"/>
          <p:cNvPicPr preferRelativeResize="0"/>
          <p:nvPr/>
        </p:nvPicPr>
        <p:blipFill rotWithShape="1">
          <a:blip r:embed="rId9">
            <a:alphaModFix/>
          </a:blip>
          <a:srcRect b="0" l="0" r="0" t="0"/>
          <a:stretch/>
        </p:blipFill>
        <p:spPr>
          <a:xfrm>
            <a:off x="6090312" y="5825744"/>
            <a:ext cx="1020608" cy="85765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15"/>
          <p:cNvSpPr txBox="1"/>
          <p:nvPr>
            <p:ph type="title"/>
          </p:nvPr>
        </p:nvSpPr>
        <p:spPr>
          <a:xfrm>
            <a:off x="681038" y="365127"/>
            <a:ext cx="8544000" cy="13257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1800"/>
              <a:buNone/>
            </a:pPr>
            <a:r>
              <a:rPr lang="en-GB"/>
              <a:t>World Book Day 2026</a:t>
            </a:r>
            <a:endParaRPr/>
          </a:p>
          <a:p>
            <a:pPr indent="0" lvl="0" marL="0" rtl="0" algn="ctr">
              <a:lnSpc>
                <a:spcPct val="90000"/>
              </a:lnSpc>
              <a:spcBef>
                <a:spcPts val="0"/>
              </a:spcBef>
              <a:spcAft>
                <a:spcPts val="0"/>
              </a:spcAft>
              <a:buSzPts val="1800"/>
              <a:buNone/>
            </a:pPr>
            <a:r>
              <a:rPr lang="en-GB" sz="3200"/>
              <a:t>Thursday 5th March </a:t>
            </a:r>
            <a:endParaRPr sz="3200"/>
          </a:p>
        </p:txBody>
      </p:sp>
      <p:sp>
        <p:nvSpPr>
          <p:cNvPr id="137" name="Google Shape;137;p15"/>
          <p:cNvSpPr txBox="1"/>
          <p:nvPr>
            <p:ph idx="1" type="body"/>
          </p:nvPr>
        </p:nvSpPr>
        <p:spPr>
          <a:xfrm>
            <a:off x="1941050" y="1870050"/>
            <a:ext cx="6024000" cy="4932000"/>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24200"/>
              </a:lnSpc>
              <a:spcBef>
                <a:spcPts val="0"/>
              </a:spcBef>
              <a:spcAft>
                <a:spcPts val="0"/>
              </a:spcAft>
              <a:buSzPts val="1100"/>
              <a:buNone/>
            </a:pPr>
            <a:r>
              <a:rPr lang="en-GB" sz="1250">
                <a:highlight>
                  <a:srgbClr val="FFFFFF"/>
                </a:highlight>
              </a:rPr>
              <a:t>We are excited to celebrate World Book Day with our theme “Read Your Way”. This year, we are encouraging children to enjoy stories in any form they love. This could be; traditional books, comics, magazines, audiobooks, or graphic novels. All reading counts!</a:t>
            </a:r>
            <a:endParaRPr sz="1250">
              <a:highlight>
                <a:srgbClr val="FFFFFF"/>
              </a:highlight>
            </a:endParaRPr>
          </a:p>
          <a:p>
            <a:pPr indent="0" lvl="0" marL="0" rtl="0" algn="l">
              <a:lnSpc>
                <a:spcPct val="124200"/>
              </a:lnSpc>
              <a:spcBef>
                <a:spcPts val="0"/>
              </a:spcBef>
              <a:spcAft>
                <a:spcPts val="0"/>
              </a:spcAft>
              <a:buClr>
                <a:schemeClr val="dk1"/>
              </a:buClr>
              <a:buSzPts val="1100"/>
              <a:buFont typeface="Arial"/>
              <a:buNone/>
            </a:pPr>
            <a:r>
              <a:t/>
            </a:r>
            <a:endParaRPr sz="1250">
              <a:highlight>
                <a:srgbClr val="FFFFFF"/>
              </a:highlight>
            </a:endParaRPr>
          </a:p>
          <a:p>
            <a:pPr indent="0" lvl="0" marL="0" rtl="0" algn="l">
              <a:lnSpc>
                <a:spcPct val="124200"/>
              </a:lnSpc>
              <a:spcBef>
                <a:spcPts val="0"/>
              </a:spcBef>
              <a:spcAft>
                <a:spcPts val="0"/>
              </a:spcAft>
              <a:buSzPts val="1100"/>
              <a:buNone/>
            </a:pPr>
            <a:r>
              <a:rPr lang="en-GB" sz="1250">
                <a:highlight>
                  <a:srgbClr val="FFFFFF"/>
                </a:highlight>
              </a:rPr>
              <a:t>To mark the occasion, children are invited to come to school dressed as a character from their favourite story.</a:t>
            </a:r>
            <a:endParaRPr sz="1250">
              <a:highlight>
                <a:srgbClr val="FFFFFF"/>
              </a:highlight>
            </a:endParaRPr>
          </a:p>
          <a:p>
            <a:pPr indent="0" lvl="0" marL="0" rtl="0" algn="l">
              <a:lnSpc>
                <a:spcPct val="124200"/>
              </a:lnSpc>
              <a:spcBef>
                <a:spcPts val="0"/>
              </a:spcBef>
              <a:spcAft>
                <a:spcPts val="0"/>
              </a:spcAft>
              <a:buClr>
                <a:schemeClr val="dk1"/>
              </a:buClr>
              <a:buSzPts val="1100"/>
              <a:buFont typeface="Arial"/>
              <a:buNone/>
            </a:pPr>
            <a:r>
              <a:t/>
            </a:r>
            <a:endParaRPr sz="1250">
              <a:highlight>
                <a:srgbClr val="FFFFFF"/>
              </a:highlight>
            </a:endParaRPr>
          </a:p>
          <a:p>
            <a:pPr indent="0" lvl="0" marL="0" rtl="0" algn="l">
              <a:lnSpc>
                <a:spcPct val="124200"/>
              </a:lnSpc>
              <a:spcBef>
                <a:spcPts val="0"/>
              </a:spcBef>
              <a:spcAft>
                <a:spcPts val="0"/>
              </a:spcAft>
              <a:buSzPts val="1100"/>
              <a:buNone/>
            </a:pPr>
            <a:r>
              <a:rPr lang="en-GB" sz="1250">
                <a:highlight>
                  <a:srgbClr val="FFFFFF"/>
                </a:highlight>
              </a:rPr>
              <a:t>As part of this activity, we will also be encouraging children to explore and use rich, ambitious vocabulary— adjectives they might not use in their everyday conversations. This is a wonderful way to deepen their language skills and help them describe characters with more precision and creativity. Therefore, along with their costume, we ask each child to choose an adjective that describes their chosen character. This word should be displayed somewhere on their outfit in the form of a badge/ sticky label  For example, a superhero might choose brave, or a fairy-tale character might choose kind or curious.</a:t>
            </a:r>
            <a:endParaRPr sz="1250">
              <a:highlight>
                <a:srgbClr val="FFFFFF"/>
              </a:highlight>
            </a:endParaRPr>
          </a:p>
          <a:p>
            <a:pPr indent="0" lvl="0" marL="0" rtl="0" algn="l">
              <a:lnSpc>
                <a:spcPct val="124200"/>
              </a:lnSpc>
              <a:spcBef>
                <a:spcPts val="0"/>
              </a:spcBef>
              <a:spcAft>
                <a:spcPts val="0"/>
              </a:spcAft>
              <a:buClr>
                <a:schemeClr val="dk1"/>
              </a:buClr>
              <a:buSzPts val="1100"/>
              <a:buFont typeface="Arial"/>
              <a:buNone/>
            </a:pPr>
            <a:r>
              <a:t/>
            </a:r>
            <a:endParaRPr sz="1250">
              <a:highlight>
                <a:srgbClr val="FFFFFF"/>
              </a:highlight>
            </a:endParaRPr>
          </a:p>
          <a:p>
            <a:pPr indent="0" lvl="0" marL="0" rtl="0" algn="l">
              <a:lnSpc>
                <a:spcPct val="124200"/>
              </a:lnSpc>
              <a:spcBef>
                <a:spcPts val="0"/>
              </a:spcBef>
              <a:spcAft>
                <a:spcPts val="0"/>
              </a:spcAft>
              <a:buSzPts val="1100"/>
              <a:buNone/>
            </a:pPr>
            <a:r>
              <a:rPr lang="en-GB" sz="1250">
                <a:highlight>
                  <a:srgbClr val="FFFFFF"/>
                </a:highlight>
              </a:rPr>
              <a:t>We look forward to celebrating the joy of reading together and seeing all the wonderful costumes and descriptive words the children choose</a:t>
            </a:r>
            <a:endParaRPr sz="1250">
              <a:highlight>
                <a:srgbClr val="FFFFFF"/>
              </a:highlight>
            </a:endParaRPr>
          </a:p>
          <a:p>
            <a:pPr indent="0" lvl="0" marL="0" rtl="0" algn="l">
              <a:lnSpc>
                <a:spcPct val="124200"/>
              </a:lnSpc>
              <a:spcBef>
                <a:spcPts val="0"/>
              </a:spcBef>
              <a:spcAft>
                <a:spcPts val="0"/>
              </a:spcAft>
              <a:buClr>
                <a:schemeClr val="dk1"/>
              </a:buClr>
              <a:buSzPts val="1100"/>
              <a:buFont typeface="Arial"/>
              <a:buNone/>
            </a:pPr>
            <a:r>
              <a:t/>
            </a:r>
            <a:endParaRPr sz="1250">
              <a:highlight>
                <a:srgbClr val="FFFFFF"/>
              </a:highlight>
            </a:endParaRPr>
          </a:p>
          <a:p>
            <a:pPr indent="0" lvl="0" marL="0" rtl="0" algn="ctr">
              <a:lnSpc>
                <a:spcPct val="97200"/>
              </a:lnSpc>
              <a:spcBef>
                <a:spcPts val="0"/>
              </a:spcBef>
              <a:spcAft>
                <a:spcPts val="0"/>
              </a:spcAft>
              <a:buClr>
                <a:schemeClr val="dk1"/>
              </a:buClr>
              <a:buSzPts val="1100"/>
              <a:buFont typeface="Arial"/>
              <a:buNone/>
            </a:pPr>
            <a:r>
              <a:rPr lang="en-GB" sz="1350">
                <a:highlight>
                  <a:srgbClr val="FFFFFF"/>
                </a:highlight>
              </a:rPr>
              <a:t>Please join us in school at </a:t>
            </a:r>
            <a:r>
              <a:rPr lang="en-GB" sz="1350">
                <a:solidFill>
                  <a:srgbClr val="FF0000"/>
                </a:solidFill>
                <a:highlight>
                  <a:srgbClr val="FFFFFF"/>
                </a:highlight>
              </a:rPr>
              <a:t>2.30pm</a:t>
            </a:r>
            <a:r>
              <a:rPr lang="en-GB" sz="1350">
                <a:highlight>
                  <a:srgbClr val="FFFFFF"/>
                </a:highlight>
              </a:rPr>
              <a:t> on </a:t>
            </a:r>
            <a:r>
              <a:rPr lang="en-GB" sz="1350">
                <a:solidFill>
                  <a:srgbClr val="FF0000"/>
                </a:solidFill>
                <a:highlight>
                  <a:srgbClr val="FFFFFF"/>
                </a:highlight>
              </a:rPr>
              <a:t>Thursday 5th March</a:t>
            </a:r>
            <a:r>
              <a:rPr lang="en-GB" sz="1350">
                <a:highlight>
                  <a:srgbClr val="FFFFFF"/>
                </a:highlight>
              </a:rPr>
              <a:t> to read and share stories with your child in school.</a:t>
            </a:r>
            <a:endParaRPr sz="1350">
              <a:highlight>
                <a:srgbClr val="FFFFFF"/>
              </a:highlight>
            </a:endParaRPr>
          </a:p>
          <a:p>
            <a:pPr indent="0" lvl="0" marL="0" rtl="0" algn="ctr">
              <a:lnSpc>
                <a:spcPct val="90000"/>
              </a:lnSpc>
              <a:spcBef>
                <a:spcPts val="1200"/>
              </a:spcBef>
              <a:spcAft>
                <a:spcPts val="0"/>
              </a:spcAft>
              <a:buSzPts val="1800"/>
              <a:buNone/>
            </a:pPr>
            <a:r>
              <a:t/>
            </a:r>
            <a:endParaRPr sz="1675">
              <a:latin typeface="Arial"/>
              <a:ea typeface="Arial"/>
              <a:cs typeface="Arial"/>
              <a:sym typeface="Arial"/>
            </a:endParaRPr>
          </a:p>
        </p:txBody>
      </p:sp>
      <p:pic>
        <p:nvPicPr>
          <p:cNvPr id="138" name="Google Shape;138;p15"/>
          <p:cNvPicPr preferRelativeResize="0"/>
          <p:nvPr/>
        </p:nvPicPr>
        <p:blipFill rotWithShape="1">
          <a:blip r:embed="rId3">
            <a:alphaModFix/>
          </a:blip>
          <a:srcRect b="0" l="0" r="0" t="0"/>
          <a:stretch/>
        </p:blipFill>
        <p:spPr>
          <a:xfrm>
            <a:off x="791850" y="273374"/>
            <a:ext cx="1278900" cy="1596675"/>
          </a:xfrm>
          <a:prstGeom prst="rect">
            <a:avLst/>
          </a:prstGeom>
          <a:noFill/>
          <a:ln>
            <a:noFill/>
          </a:ln>
        </p:spPr>
      </p:pic>
      <p:pic>
        <p:nvPicPr>
          <p:cNvPr id="139" name="Google Shape;139;p15"/>
          <p:cNvPicPr preferRelativeResize="0"/>
          <p:nvPr/>
        </p:nvPicPr>
        <p:blipFill rotWithShape="1">
          <a:blip r:embed="rId3">
            <a:alphaModFix/>
          </a:blip>
          <a:srcRect b="0" l="0" r="0" t="0"/>
          <a:stretch/>
        </p:blipFill>
        <p:spPr>
          <a:xfrm>
            <a:off x="7731525" y="365124"/>
            <a:ext cx="1278900" cy="1596675"/>
          </a:xfrm>
          <a:prstGeom prst="rect">
            <a:avLst/>
          </a:prstGeom>
          <a:noFill/>
          <a:ln>
            <a:noFill/>
          </a:ln>
        </p:spPr>
      </p:pic>
      <p:pic>
        <p:nvPicPr>
          <p:cNvPr id="140" name="Google Shape;140;p15"/>
          <p:cNvPicPr preferRelativeResize="0"/>
          <p:nvPr/>
        </p:nvPicPr>
        <p:blipFill rotWithShape="1">
          <a:blip r:embed="rId4">
            <a:alphaModFix/>
          </a:blip>
          <a:srcRect b="0" l="33481" r="34512" t="0"/>
          <a:stretch/>
        </p:blipFill>
        <p:spPr>
          <a:xfrm>
            <a:off x="108425" y="2101650"/>
            <a:ext cx="1278900" cy="2250944"/>
          </a:xfrm>
          <a:prstGeom prst="rect">
            <a:avLst/>
          </a:prstGeom>
          <a:noFill/>
          <a:ln>
            <a:noFill/>
          </a:ln>
        </p:spPr>
      </p:pic>
      <p:pic>
        <p:nvPicPr>
          <p:cNvPr id="141" name="Google Shape;141;p15"/>
          <p:cNvPicPr preferRelativeResize="0"/>
          <p:nvPr/>
        </p:nvPicPr>
        <p:blipFill rotWithShape="1">
          <a:blip r:embed="rId5">
            <a:alphaModFix/>
          </a:blip>
          <a:srcRect b="0" l="29953" r="31540" t="0"/>
          <a:stretch/>
        </p:blipFill>
        <p:spPr>
          <a:xfrm>
            <a:off x="8124450" y="2198110"/>
            <a:ext cx="1278900" cy="2639415"/>
          </a:xfrm>
          <a:prstGeom prst="rect">
            <a:avLst/>
          </a:prstGeom>
          <a:noFill/>
          <a:ln>
            <a:noFill/>
          </a:ln>
        </p:spPr>
      </p:pic>
      <p:pic>
        <p:nvPicPr>
          <p:cNvPr id="142" name="Google Shape;142;p15"/>
          <p:cNvPicPr preferRelativeResize="0"/>
          <p:nvPr/>
        </p:nvPicPr>
        <p:blipFill rotWithShape="1">
          <a:blip r:embed="rId6">
            <a:alphaModFix/>
          </a:blip>
          <a:srcRect b="47060" l="49642" r="25697" t="24673"/>
          <a:stretch/>
        </p:blipFill>
        <p:spPr>
          <a:xfrm>
            <a:off x="662225" y="4352600"/>
            <a:ext cx="1278901" cy="1896288"/>
          </a:xfrm>
          <a:prstGeom prst="rect">
            <a:avLst/>
          </a:prstGeom>
          <a:noFill/>
          <a:ln>
            <a:noFill/>
          </a:ln>
        </p:spPr>
      </p:pic>
      <p:pic>
        <p:nvPicPr>
          <p:cNvPr id="143" name="Google Shape;143;p15"/>
          <p:cNvPicPr preferRelativeResize="0"/>
          <p:nvPr/>
        </p:nvPicPr>
        <p:blipFill rotWithShape="1">
          <a:blip r:embed="rId7">
            <a:alphaModFix/>
          </a:blip>
          <a:srcRect b="49622" l="15777" r="13595" t="15052"/>
          <a:stretch/>
        </p:blipFill>
        <p:spPr>
          <a:xfrm>
            <a:off x="7801012" y="5026151"/>
            <a:ext cx="1925776" cy="171402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16"/>
          <p:cNvSpPr txBox="1"/>
          <p:nvPr>
            <p:ph type="title"/>
          </p:nvPr>
        </p:nvSpPr>
        <p:spPr>
          <a:xfrm>
            <a:off x="681038" y="365127"/>
            <a:ext cx="8544000" cy="13257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t/>
            </a:r>
            <a:endParaRPr/>
          </a:p>
        </p:txBody>
      </p:sp>
      <p:sp>
        <p:nvSpPr>
          <p:cNvPr id="150" name="Google Shape;150;p16"/>
          <p:cNvSpPr txBox="1"/>
          <p:nvPr>
            <p:ph idx="1" type="body"/>
          </p:nvPr>
        </p:nvSpPr>
        <p:spPr>
          <a:xfrm>
            <a:off x="681038" y="1825625"/>
            <a:ext cx="8544000" cy="43512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