
<file path=[Content_Types].xml><?xml version="1.0" encoding="utf-8"?>
<Types xmlns="http://schemas.openxmlformats.org/package/2006/content-types">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5"/>
    <p:sldMasterId id="2147483671" r:id="rId6"/>
  </p:sldMasterIdLst>
  <p:notesMasterIdLst>
    <p:notesMasterId r:id="rId7"/>
  </p:notesMasterIdLst>
  <p:sldIdLst>
    <p:sldId id="256" r:id="rId8"/>
    <p:sldId id="257" r:id="rId9"/>
  </p:sldIdLst>
  <p:sldSz cy="5143500" cx="9144000"/>
  <p:notesSz cx="6858000" cy="9144000"/>
  <p:embeddedFontLst>
    <p:embeddedFont>
      <p:font typeface="Pacifico"/>
      <p:regular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61B76BF-1142-44C5-94F7-D6203A144BC2}">
  <a:tblStyle styleId="{D61B76BF-1142-44C5-94F7-D6203A144BC2}"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0" Type="http://schemas.openxmlformats.org/officeDocument/2006/relationships/font" Target="fonts/Pacifico-regular.fntdata"/><Relationship Id="rId9" Type="http://schemas.openxmlformats.org/officeDocument/2006/relationships/slide" Target="slides/slide2.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3f8c2b50fa1_0_100:notes"/>
          <p:cNvSpPr/>
          <p:nvPr>
            <p:ph idx="2" type="sldImg"/>
          </p:nvPr>
        </p:nvSpPr>
        <p:spPr>
          <a:xfrm>
            <a:off x="440695" y="1143735"/>
            <a:ext cx="5976600" cy="30858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7" name="Google Shape;137;g3f8c2b50fa1_0_100:notes"/>
          <p:cNvSpPr txBox="1"/>
          <p:nvPr>
            <p:ph idx="1" type="body"/>
          </p:nvPr>
        </p:nvSpPr>
        <p:spPr>
          <a:xfrm>
            <a:off x="685801" y="4400549"/>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8" name="Google Shape;138;g3f8c2b50fa1_0_100:notes"/>
          <p:cNvSpPr txBox="1"/>
          <p:nvPr>
            <p:ph idx="12" type="sldNum"/>
          </p:nvPr>
        </p:nvSpPr>
        <p:spPr>
          <a:xfrm>
            <a:off x="3884614" y="8685214"/>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6" name="Shape 56"/>
        <p:cNvGrpSpPr/>
        <p:nvPr/>
      </p:nvGrpSpPr>
      <p:grpSpPr>
        <a:xfrm>
          <a:off x="0" y="0"/>
          <a:ext cx="0" cy="0"/>
          <a:chOff x="0" y="0"/>
          <a:chExt cx="0" cy="0"/>
        </a:xfrm>
      </p:grpSpPr>
      <p:sp>
        <p:nvSpPr>
          <p:cNvPr id="57" name="Google Shape;57;p14"/>
          <p:cNvSpPr txBox="1"/>
          <p:nvPr>
            <p:ph type="ctrTitle"/>
          </p:nvPr>
        </p:nvSpPr>
        <p:spPr>
          <a:xfrm>
            <a:off x="685800" y="841772"/>
            <a:ext cx="7772400" cy="1790700"/>
          </a:xfrm>
          <a:prstGeom prst="rect">
            <a:avLst/>
          </a:prstGeom>
          <a:noFill/>
          <a:ln>
            <a:noFill/>
          </a:ln>
        </p:spPr>
        <p:txBody>
          <a:bodyPr anchorCtr="0" anchor="b" bIns="39550" lIns="79125" spcFirstLastPara="1" rIns="79125" wrap="square" tIns="39550">
            <a:normAutofit/>
          </a:bodyPr>
          <a:lstStyle>
            <a:lvl1pPr lvl="0" algn="ctr">
              <a:lnSpc>
                <a:spcPct val="90000"/>
              </a:lnSpc>
              <a:spcBef>
                <a:spcPts val="0"/>
              </a:spcBef>
              <a:spcAft>
                <a:spcPts val="0"/>
              </a:spcAft>
              <a:buClr>
                <a:schemeClr val="dk1"/>
              </a:buClr>
              <a:buSzPts val="5200"/>
              <a:buFont typeface="Calibri"/>
              <a:buNone/>
              <a:defRPr sz="5200"/>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58" name="Google Shape;58;p14"/>
          <p:cNvSpPr txBox="1"/>
          <p:nvPr>
            <p:ph idx="1" type="subTitle"/>
          </p:nvPr>
        </p:nvSpPr>
        <p:spPr>
          <a:xfrm>
            <a:off x="1143000" y="2701529"/>
            <a:ext cx="6858000" cy="1241700"/>
          </a:xfrm>
          <a:prstGeom prst="rect">
            <a:avLst/>
          </a:prstGeom>
          <a:noFill/>
          <a:ln>
            <a:noFill/>
          </a:ln>
        </p:spPr>
        <p:txBody>
          <a:bodyPr anchorCtr="0" anchor="t" bIns="39550" lIns="79125" spcFirstLastPara="1" rIns="79125" wrap="square" tIns="39550">
            <a:normAutofit/>
          </a:bodyPr>
          <a:lstStyle>
            <a:lvl1pPr lvl="0" algn="ctr">
              <a:lnSpc>
                <a:spcPct val="90000"/>
              </a:lnSpc>
              <a:spcBef>
                <a:spcPts val="900"/>
              </a:spcBef>
              <a:spcAft>
                <a:spcPts val="0"/>
              </a:spcAft>
              <a:buClr>
                <a:schemeClr val="dk1"/>
              </a:buClr>
              <a:buSzPts val="2100"/>
              <a:buNone/>
              <a:defRPr sz="2100"/>
            </a:lvl1pPr>
            <a:lvl2pPr lvl="1" algn="ctr">
              <a:lnSpc>
                <a:spcPct val="90000"/>
              </a:lnSpc>
              <a:spcBef>
                <a:spcPts val="400"/>
              </a:spcBef>
              <a:spcAft>
                <a:spcPts val="0"/>
              </a:spcAft>
              <a:buClr>
                <a:schemeClr val="dk1"/>
              </a:buClr>
              <a:buSzPts val="1700"/>
              <a:buNone/>
              <a:defRPr sz="1700"/>
            </a:lvl2pPr>
            <a:lvl3pPr lvl="2" algn="ctr">
              <a:lnSpc>
                <a:spcPct val="90000"/>
              </a:lnSpc>
              <a:spcBef>
                <a:spcPts val="400"/>
              </a:spcBef>
              <a:spcAft>
                <a:spcPts val="0"/>
              </a:spcAft>
              <a:buClr>
                <a:schemeClr val="dk1"/>
              </a:buClr>
              <a:buSzPts val="1600"/>
              <a:buNone/>
              <a:defRPr sz="1600"/>
            </a:lvl3pPr>
            <a:lvl4pPr lvl="3" algn="ctr">
              <a:lnSpc>
                <a:spcPct val="90000"/>
              </a:lnSpc>
              <a:spcBef>
                <a:spcPts val="400"/>
              </a:spcBef>
              <a:spcAft>
                <a:spcPts val="0"/>
              </a:spcAft>
              <a:buClr>
                <a:schemeClr val="dk1"/>
              </a:buClr>
              <a:buSzPts val="1400"/>
              <a:buNone/>
              <a:defRPr sz="1400"/>
            </a:lvl4pPr>
            <a:lvl5pPr lvl="4" algn="ctr">
              <a:lnSpc>
                <a:spcPct val="90000"/>
              </a:lnSpc>
              <a:spcBef>
                <a:spcPts val="400"/>
              </a:spcBef>
              <a:spcAft>
                <a:spcPts val="0"/>
              </a:spcAft>
              <a:buClr>
                <a:schemeClr val="dk1"/>
              </a:buClr>
              <a:buSzPts val="1400"/>
              <a:buNone/>
              <a:defRPr sz="1400"/>
            </a:lvl5pPr>
            <a:lvl6pPr lvl="5" algn="ctr">
              <a:lnSpc>
                <a:spcPct val="90000"/>
              </a:lnSpc>
              <a:spcBef>
                <a:spcPts val="400"/>
              </a:spcBef>
              <a:spcAft>
                <a:spcPts val="0"/>
              </a:spcAft>
              <a:buClr>
                <a:schemeClr val="dk1"/>
              </a:buClr>
              <a:buSzPts val="1400"/>
              <a:buNone/>
              <a:defRPr sz="1400"/>
            </a:lvl6pPr>
            <a:lvl7pPr lvl="6" algn="ctr">
              <a:lnSpc>
                <a:spcPct val="90000"/>
              </a:lnSpc>
              <a:spcBef>
                <a:spcPts val="400"/>
              </a:spcBef>
              <a:spcAft>
                <a:spcPts val="0"/>
              </a:spcAft>
              <a:buClr>
                <a:schemeClr val="dk1"/>
              </a:buClr>
              <a:buSzPts val="1400"/>
              <a:buNone/>
              <a:defRPr sz="1400"/>
            </a:lvl7pPr>
            <a:lvl8pPr lvl="7" algn="ctr">
              <a:lnSpc>
                <a:spcPct val="90000"/>
              </a:lnSpc>
              <a:spcBef>
                <a:spcPts val="400"/>
              </a:spcBef>
              <a:spcAft>
                <a:spcPts val="0"/>
              </a:spcAft>
              <a:buClr>
                <a:schemeClr val="dk1"/>
              </a:buClr>
              <a:buSzPts val="1400"/>
              <a:buNone/>
              <a:defRPr sz="1400"/>
            </a:lvl8pPr>
            <a:lvl9pPr lvl="8" algn="ctr">
              <a:lnSpc>
                <a:spcPct val="90000"/>
              </a:lnSpc>
              <a:spcBef>
                <a:spcPts val="400"/>
              </a:spcBef>
              <a:spcAft>
                <a:spcPts val="0"/>
              </a:spcAft>
              <a:buClr>
                <a:schemeClr val="dk1"/>
              </a:buClr>
              <a:buSzPts val="1400"/>
              <a:buNone/>
              <a:defRPr sz="1400"/>
            </a:lvl9pPr>
          </a:lstStyle>
          <a:p/>
        </p:txBody>
      </p:sp>
      <p:sp>
        <p:nvSpPr>
          <p:cNvPr id="59" name="Google Shape;59;p14"/>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60" name="Google Shape;60;p14"/>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61" name="Google Shape;61;p14"/>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2" name="Shape 62"/>
        <p:cNvGrpSpPr/>
        <p:nvPr/>
      </p:nvGrpSpPr>
      <p:grpSpPr>
        <a:xfrm>
          <a:off x="0" y="0"/>
          <a:ext cx="0" cy="0"/>
          <a:chOff x="0" y="0"/>
          <a:chExt cx="0" cy="0"/>
        </a:xfrm>
      </p:grpSpPr>
      <p:sp>
        <p:nvSpPr>
          <p:cNvPr id="63" name="Google Shape;63;p15"/>
          <p:cNvSpPr txBox="1"/>
          <p:nvPr>
            <p:ph type="title"/>
          </p:nvPr>
        </p:nvSpPr>
        <p:spPr>
          <a:xfrm>
            <a:off x="628650" y="273845"/>
            <a:ext cx="7886700" cy="994200"/>
          </a:xfrm>
          <a:prstGeom prst="rect">
            <a:avLst/>
          </a:prstGeom>
          <a:noFill/>
          <a:ln>
            <a:noFill/>
          </a:ln>
        </p:spPr>
        <p:txBody>
          <a:bodyPr anchorCtr="0" anchor="ctr" bIns="39550" lIns="79125" spcFirstLastPara="1" rIns="79125" wrap="square" tIns="39550">
            <a:normAutofit/>
          </a:bodyPr>
          <a:lstStyle>
            <a:lvl1pPr lvl="0" algn="l">
              <a:lnSpc>
                <a:spcPct val="90000"/>
              </a:lnSpc>
              <a:spcBef>
                <a:spcPts val="0"/>
              </a:spcBef>
              <a:spcAft>
                <a:spcPts val="0"/>
              </a:spcAft>
              <a:buClr>
                <a:schemeClr val="dk1"/>
              </a:buClr>
              <a:buSzPts val="16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64" name="Google Shape;64;p15"/>
          <p:cNvSpPr txBox="1"/>
          <p:nvPr>
            <p:ph idx="1" type="body"/>
          </p:nvPr>
        </p:nvSpPr>
        <p:spPr>
          <a:xfrm>
            <a:off x="628650" y="1369219"/>
            <a:ext cx="7886700" cy="3263400"/>
          </a:xfrm>
          <a:prstGeom prst="rect">
            <a:avLst/>
          </a:prstGeom>
          <a:noFill/>
          <a:ln>
            <a:noFill/>
          </a:ln>
        </p:spPr>
        <p:txBody>
          <a:bodyPr anchorCtr="0" anchor="t" bIns="39550" lIns="79125" spcFirstLastPara="1" rIns="79125" wrap="square" tIns="39550">
            <a:normAutofit/>
          </a:bodyPr>
          <a:lstStyle>
            <a:lvl1pPr indent="-330200" lvl="0" marL="457200" algn="l">
              <a:lnSpc>
                <a:spcPct val="90000"/>
              </a:lnSpc>
              <a:spcBef>
                <a:spcPts val="900"/>
              </a:spcBef>
              <a:spcAft>
                <a:spcPts val="0"/>
              </a:spcAft>
              <a:buClr>
                <a:schemeClr val="dk1"/>
              </a:buClr>
              <a:buSzPts val="1600"/>
              <a:buChar char="•"/>
              <a:defRPr/>
            </a:lvl1pPr>
            <a:lvl2pPr indent="-330200" lvl="1" marL="914400" algn="l">
              <a:lnSpc>
                <a:spcPct val="90000"/>
              </a:lnSpc>
              <a:spcBef>
                <a:spcPts val="400"/>
              </a:spcBef>
              <a:spcAft>
                <a:spcPts val="0"/>
              </a:spcAft>
              <a:buClr>
                <a:schemeClr val="dk1"/>
              </a:buClr>
              <a:buSzPts val="1600"/>
              <a:buChar char="•"/>
              <a:defRPr/>
            </a:lvl2pPr>
            <a:lvl3pPr indent="-330200" lvl="2" marL="1371600" algn="l">
              <a:lnSpc>
                <a:spcPct val="90000"/>
              </a:lnSpc>
              <a:spcBef>
                <a:spcPts val="400"/>
              </a:spcBef>
              <a:spcAft>
                <a:spcPts val="0"/>
              </a:spcAft>
              <a:buClr>
                <a:schemeClr val="dk1"/>
              </a:buClr>
              <a:buSzPts val="1600"/>
              <a:buChar char="•"/>
              <a:defRPr/>
            </a:lvl3pPr>
            <a:lvl4pPr indent="-330200" lvl="3" marL="1828800" algn="l">
              <a:lnSpc>
                <a:spcPct val="90000"/>
              </a:lnSpc>
              <a:spcBef>
                <a:spcPts val="400"/>
              </a:spcBef>
              <a:spcAft>
                <a:spcPts val="0"/>
              </a:spcAft>
              <a:buClr>
                <a:schemeClr val="dk1"/>
              </a:buClr>
              <a:buSzPts val="1600"/>
              <a:buChar char="•"/>
              <a:defRPr/>
            </a:lvl4pPr>
            <a:lvl5pPr indent="-330200" lvl="4" marL="2286000" algn="l">
              <a:lnSpc>
                <a:spcPct val="90000"/>
              </a:lnSpc>
              <a:spcBef>
                <a:spcPts val="400"/>
              </a:spcBef>
              <a:spcAft>
                <a:spcPts val="0"/>
              </a:spcAft>
              <a:buClr>
                <a:schemeClr val="dk1"/>
              </a:buClr>
              <a:buSzPts val="1600"/>
              <a:buChar char="•"/>
              <a:defRPr/>
            </a:lvl5pPr>
            <a:lvl6pPr indent="-330200" lvl="5" marL="2743200" algn="l">
              <a:lnSpc>
                <a:spcPct val="90000"/>
              </a:lnSpc>
              <a:spcBef>
                <a:spcPts val="400"/>
              </a:spcBef>
              <a:spcAft>
                <a:spcPts val="0"/>
              </a:spcAft>
              <a:buClr>
                <a:schemeClr val="dk1"/>
              </a:buClr>
              <a:buSzPts val="1600"/>
              <a:buChar char="•"/>
              <a:defRPr/>
            </a:lvl6pPr>
            <a:lvl7pPr indent="-330200" lvl="6" marL="3200400" algn="l">
              <a:lnSpc>
                <a:spcPct val="90000"/>
              </a:lnSpc>
              <a:spcBef>
                <a:spcPts val="400"/>
              </a:spcBef>
              <a:spcAft>
                <a:spcPts val="0"/>
              </a:spcAft>
              <a:buClr>
                <a:schemeClr val="dk1"/>
              </a:buClr>
              <a:buSzPts val="1600"/>
              <a:buChar char="•"/>
              <a:defRPr/>
            </a:lvl7pPr>
            <a:lvl8pPr indent="-330200" lvl="7" marL="3657600" algn="l">
              <a:lnSpc>
                <a:spcPct val="90000"/>
              </a:lnSpc>
              <a:spcBef>
                <a:spcPts val="400"/>
              </a:spcBef>
              <a:spcAft>
                <a:spcPts val="0"/>
              </a:spcAft>
              <a:buClr>
                <a:schemeClr val="dk1"/>
              </a:buClr>
              <a:buSzPts val="1600"/>
              <a:buChar char="•"/>
              <a:defRPr/>
            </a:lvl8pPr>
            <a:lvl9pPr indent="-330200" lvl="8" marL="4114800" algn="l">
              <a:lnSpc>
                <a:spcPct val="90000"/>
              </a:lnSpc>
              <a:spcBef>
                <a:spcPts val="400"/>
              </a:spcBef>
              <a:spcAft>
                <a:spcPts val="0"/>
              </a:spcAft>
              <a:buClr>
                <a:schemeClr val="dk1"/>
              </a:buClr>
              <a:buSzPts val="1600"/>
              <a:buChar char="•"/>
              <a:defRPr/>
            </a:lvl9pPr>
          </a:lstStyle>
          <a:p/>
        </p:txBody>
      </p:sp>
      <p:sp>
        <p:nvSpPr>
          <p:cNvPr id="65" name="Google Shape;65;p15"/>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66" name="Google Shape;66;p15"/>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67" name="Google Shape;67;p15"/>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8" name="Shape 68"/>
        <p:cNvGrpSpPr/>
        <p:nvPr/>
      </p:nvGrpSpPr>
      <p:grpSpPr>
        <a:xfrm>
          <a:off x="0" y="0"/>
          <a:ext cx="0" cy="0"/>
          <a:chOff x="0" y="0"/>
          <a:chExt cx="0" cy="0"/>
        </a:xfrm>
      </p:grpSpPr>
      <p:sp>
        <p:nvSpPr>
          <p:cNvPr id="69" name="Google Shape;69;p16"/>
          <p:cNvSpPr txBox="1"/>
          <p:nvPr>
            <p:ph type="title"/>
          </p:nvPr>
        </p:nvSpPr>
        <p:spPr>
          <a:xfrm>
            <a:off x="623888" y="1282305"/>
            <a:ext cx="7886700" cy="2139600"/>
          </a:xfrm>
          <a:prstGeom prst="rect">
            <a:avLst/>
          </a:prstGeom>
          <a:noFill/>
          <a:ln>
            <a:noFill/>
          </a:ln>
        </p:spPr>
        <p:txBody>
          <a:bodyPr anchorCtr="0" anchor="b" bIns="39550" lIns="79125" spcFirstLastPara="1" rIns="79125" wrap="square" tIns="39550">
            <a:normAutofit/>
          </a:bodyPr>
          <a:lstStyle>
            <a:lvl1pPr lvl="0" algn="l">
              <a:lnSpc>
                <a:spcPct val="90000"/>
              </a:lnSpc>
              <a:spcBef>
                <a:spcPts val="0"/>
              </a:spcBef>
              <a:spcAft>
                <a:spcPts val="0"/>
              </a:spcAft>
              <a:buClr>
                <a:schemeClr val="dk1"/>
              </a:buClr>
              <a:buSzPts val="5200"/>
              <a:buFont typeface="Calibri"/>
              <a:buNone/>
              <a:defRPr sz="5200"/>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70" name="Google Shape;70;p16"/>
          <p:cNvSpPr txBox="1"/>
          <p:nvPr>
            <p:ph idx="1" type="body"/>
          </p:nvPr>
        </p:nvSpPr>
        <p:spPr>
          <a:xfrm>
            <a:off x="623888" y="3442099"/>
            <a:ext cx="7886700" cy="1125300"/>
          </a:xfrm>
          <a:prstGeom prst="rect">
            <a:avLst/>
          </a:prstGeom>
          <a:noFill/>
          <a:ln>
            <a:noFill/>
          </a:ln>
        </p:spPr>
        <p:txBody>
          <a:bodyPr anchorCtr="0" anchor="t" bIns="39550" lIns="79125" spcFirstLastPara="1" rIns="79125" wrap="square" tIns="39550">
            <a:normAutofit/>
          </a:bodyPr>
          <a:lstStyle>
            <a:lvl1pPr indent="-228600" lvl="0" marL="457200" algn="l">
              <a:lnSpc>
                <a:spcPct val="90000"/>
              </a:lnSpc>
              <a:spcBef>
                <a:spcPts val="900"/>
              </a:spcBef>
              <a:spcAft>
                <a:spcPts val="0"/>
              </a:spcAft>
              <a:buClr>
                <a:schemeClr val="dk1"/>
              </a:buClr>
              <a:buSzPts val="2100"/>
              <a:buNone/>
              <a:defRPr sz="2100">
                <a:solidFill>
                  <a:schemeClr val="dk1"/>
                </a:solidFill>
              </a:defRPr>
            </a:lvl1pPr>
            <a:lvl2pPr indent="-228600" lvl="1" marL="914400" algn="l">
              <a:lnSpc>
                <a:spcPct val="90000"/>
              </a:lnSpc>
              <a:spcBef>
                <a:spcPts val="400"/>
              </a:spcBef>
              <a:spcAft>
                <a:spcPts val="0"/>
              </a:spcAft>
              <a:buClr>
                <a:srgbClr val="888888"/>
              </a:buClr>
              <a:buSzPts val="1700"/>
              <a:buNone/>
              <a:defRPr sz="1700">
                <a:solidFill>
                  <a:srgbClr val="888888"/>
                </a:solidFill>
              </a:defRPr>
            </a:lvl2pPr>
            <a:lvl3pPr indent="-228600" lvl="2" marL="1371600" algn="l">
              <a:lnSpc>
                <a:spcPct val="90000"/>
              </a:lnSpc>
              <a:spcBef>
                <a:spcPts val="400"/>
              </a:spcBef>
              <a:spcAft>
                <a:spcPts val="0"/>
              </a:spcAft>
              <a:buClr>
                <a:srgbClr val="888888"/>
              </a:buClr>
              <a:buSzPts val="1600"/>
              <a:buNone/>
              <a:defRPr sz="1600">
                <a:solidFill>
                  <a:srgbClr val="888888"/>
                </a:solidFill>
              </a:defRPr>
            </a:lvl3pPr>
            <a:lvl4pPr indent="-228600" lvl="3" marL="1828800" algn="l">
              <a:lnSpc>
                <a:spcPct val="90000"/>
              </a:lnSpc>
              <a:spcBef>
                <a:spcPts val="400"/>
              </a:spcBef>
              <a:spcAft>
                <a:spcPts val="0"/>
              </a:spcAft>
              <a:buClr>
                <a:srgbClr val="888888"/>
              </a:buClr>
              <a:buSzPts val="1400"/>
              <a:buNone/>
              <a:defRPr sz="1400">
                <a:solidFill>
                  <a:srgbClr val="888888"/>
                </a:solidFill>
              </a:defRPr>
            </a:lvl4pPr>
            <a:lvl5pPr indent="-228600" lvl="4" marL="2286000" algn="l">
              <a:lnSpc>
                <a:spcPct val="90000"/>
              </a:lnSpc>
              <a:spcBef>
                <a:spcPts val="400"/>
              </a:spcBef>
              <a:spcAft>
                <a:spcPts val="0"/>
              </a:spcAft>
              <a:buClr>
                <a:srgbClr val="888888"/>
              </a:buClr>
              <a:buSzPts val="1400"/>
              <a:buNone/>
              <a:defRPr sz="1400">
                <a:solidFill>
                  <a:srgbClr val="888888"/>
                </a:solidFill>
              </a:defRPr>
            </a:lvl5pPr>
            <a:lvl6pPr indent="-228600" lvl="5" marL="2743200" algn="l">
              <a:lnSpc>
                <a:spcPct val="90000"/>
              </a:lnSpc>
              <a:spcBef>
                <a:spcPts val="400"/>
              </a:spcBef>
              <a:spcAft>
                <a:spcPts val="0"/>
              </a:spcAft>
              <a:buClr>
                <a:srgbClr val="888888"/>
              </a:buClr>
              <a:buSzPts val="1400"/>
              <a:buNone/>
              <a:defRPr sz="1400">
                <a:solidFill>
                  <a:srgbClr val="888888"/>
                </a:solidFill>
              </a:defRPr>
            </a:lvl6pPr>
            <a:lvl7pPr indent="-228600" lvl="6" marL="3200400" algn="l">
              <a:lnSpc>
                <a:spcPct val="90000"/>
              </a:lnSpc>
              <a:spcBef>
                <a:spcPts val="400"/>
              </a:spcBef>
              <a:spcAft>
                <a:spcPts val="0"/>
              </a:spcAft>
              <a:buClr>
                <a:srgbClr val="888888"/>
              </a:buClr>
              <a:buSzPts val="1400"/>
              <a:buNone/>
              <a:defRPr sz="1400">
                <a:solidFill>
                  <a:srgbClr val="888888"/>
                </a:solidFill>
              </a:defRPr>
            </a:lvl7pPr>
            <a:lvl8pPr indent="-228600" lvl="7" marL="3657600" algn="l">
              <a:lnSpc>
                <a:spcPct val="90000"/>
              </a:lnSpc>
              <a:spcBef>
                <a:spcPts val="400"/>
              </a:spcBef>
              <a:spcAft>
                <a:spcPts val="0"/>
              </a:spcAft>
              <a:buClr>
                <a:srgbClr val="888888"/>
              </a:buClr>
              <a:buSzPts val="1400"/>
              <a:buNone/>
              <a:defRPr sz="1400">
                <a:solidFill>
                  <a:srgbClr val="888888"/>
                </a:solidFill>
              </a:defRPr>
            </a:lvl8pPr>
            <a:lvl9pPr indent="-228600" lvl="8" marL="4114800" algn="l">
              <a:lnSpc>
                <a:spcPct val="90000"/>
              </a:lnSpc>
              <a:spcBef>
                <a:spcPts val="400"/>
              </a:spcBef>
              <a:spcAft>
                <a:spcPts val="0"/>
              </a:spcAft>
              <a:buClr>
                <a:srgbClr val="888888"/>
              </a:buClr>
              <a:buSzPts val="1400"/>
              <a:buNone/>
              <a:defRPr sz="1400">
                <a:solidFill>
                  <a:srgbClr val="888888"/>
                </a:solidFill>
              </a:defRPr>
            </a:lvl9pPr>
          </a:lstStyle>
          <a:p/>
        </p:txBody>
      </p:sp>
      <p:sp>
        <p:nvSpPr>
          <p:cNvPr id="71" name="Google Shape;71;p16"/>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72" name="Google Shape;72;p16"/>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73" name="Google Shape;73;p16"/>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4" name="Shape 74"/>
        <p:cNvGrpSpPr/>
        <p:nvPr/>
      </p:nvGrpSpPr>
      <p:grpSpPr>
        <a:xfrm>
          <a:off x="0" y="0"/>
          <a:ext cx="0" cy="0"/>
          <a:chOff x="0" y="0"/>
          <a:chExt cx="0" cy="0"/>
        </a:xfrm>
      </p:grpSpPr>
      <p:sp>
        <p:nvSpPr>
          <p:cNvPr id="75" name="Google Shape;75;p17"/>
          <p:cNvSpPr txBox="1"/>
          <p:nvPr>
            <p:ph type="title"/>
          </p:nvPr>
        </p:nvSpPr>
        <p:spPr>
          <a:xfrm>
            <a:off x="628650" y="273845"/>
            <a:ext cx="7886700" cy="994200"/>
          </a:xfrm>
          <a:prstGeom prst="rect">
            <a:avLst/>
          </a:prstGeom>
          <a:noFill/>
          <a:ln>
            <a:noFill/>
          </a:ln>
        </p:spPr>
        <p:txBody>
          <a:bodyPr anchorCtr="0" anchor="ctr" bIns="39550" lIns="79125" spcFirstLastPara="1" rIns="79125" wrap="square" tIns="39550">
            <a:normAutofit/>
          </a:bodyPr>
          <a:lstStyle>
            <a:lvl1pPr lvl="0" algn="l">
              <a:lnSpc>
                <a:spcPct val="90000"/>
              </a:lnSpc>
              <a:spcBef>
                <a:spcPts val="0"/>
              </a:spcBef>
              <a:spcAft>
                <a:spcPts val="0"/>
              </a:spcAft>
              <a:buClr>
                <a:schemeClr val="dk1"/>
              </a:buClr>
              <a:buSzPts val="16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76" name="Google Shape;76;p17"/>
          <p:cNvSpPr txBox="1"/>
          <p:nvPr>
            <p:ph idx="1" type="body"/>
          </p:nvPr>
        </p:nvSpPr>
        <p:spPr>
          <a:xfrm>
            <a:off x="628650" y="1369219"/>
            <a:ext cx="3886200" cy="3263400"/>
          </a:xfrm>
          <a:prstGeom prst="rect">
            <a:avLst/>
          </a:prstGeom>
          <a:noFill/>
          <a:ln>
            <a:noFill/>
          </a:ln>
        </p:spPr>
        <p:txBody>
          <a:bodyPr anchorCtr="0" anchor="t" bIns="39550" lIns="79125" spcFirstLastPara="1" rIns="79125" wrap="square" tIns="39550">
            <a:normAutofit/>
          </a:bodyPr>
          <a:lstStyle>
            <a:lvl1pPr indent="-330200" lvl="0" marL="457200" algn="l">
              <a:lnSpc>
                <a:spcPct val="90000"/>
              </a:lnSpc>
              <a:spcBef>
                <a:spcPts val="900"/>
              </a:spcBef>
              <a:spcAft>
                <a:spcPts val="0"/>
              </a:spcAft>
              <a:buClr>
                <a:schemeClr val="dk1"/>
              </a:buClr>
              <a:buSzPts val="1600"/>
              <a:buChar char="•"/>
              <a:defRPr/>
            </a:lvl1pPr>
            <a:lvl2pPr indent="-330200" lvl="1" marL="914400" algn="l">
              <a:lnSpc>
                <a:spcPct val="90000"/>
              </a:lnSpc>
              <a:spcBef>
                <a:spcPts val="400"/>
              </a:spcBef>
              <a:spcAft>
                <a:spcPts val="0"/>
              </a:spcAft>
              <a:buClr>
                <a:schemeClr val="dk1"/>
              </a:buClr>
              <a:buSzPts val="1600"/>
              <a:buChar char="•"/>
              <a:defRPr/>
            </a:lvl2pPr>
            <a:lvl3pPr indent="-330200" lvl="2" marL="1371600" algn="l">
              <a:lnSpc>
                <a:spcPct val="90000"/>
              </a:lnSpc>
              <a:spcBef>
                <a:spcPts val="400"/>
              </a:spcBef>
              <a:spcAft>
                <a:spcPts val="0"/>
              </a:spcAft>
              <a:buClr>
                <a:schemeClr val="dk1"/>
              </a:buClr>
              <a:buSzPts val="1600"/>
              <a:buChar char="•"/>
              <a:defRPr/>
            </a:lvl3pPr>
            <a:lvl4pPr indent="-330200" lvl="3" marL="1828800" algn="l">
              <a:lnSpc>
                <a:spcPct val="90000"/>
              </a:lnSpc>
              <a:spcBef>
                <a:spcPts val="400"/>
              </a:spcBef>
              <a:spcAft>
                <a:spcPts val="0"/>
              </a:spcAft>
              <a:buClr>
                <a:schemeClr val="dk1"/>
              </a:buClr>
              <a:buSzPts val="1600"/>
              <a:buChar char="•"/>
              <a:defRPr/>
            </a:lvl4pPr>
            <a:lvl5pPr indent="-330200" lvl="4" marL="2286000" algn="l">
              <a:lnSpc>
                <a:spcPct val="90000"/>
              </a:lnSpc>
              <a:spcBef>
                <a:spcPts val="400"/>
              </a:spcBef>
              <a:spcAft>
                <a:spcPts val="0"/>
              </a:spcAft>
              <a:buClr>
                <a:schemeClr val="dk1"/>
              </a:buClr>
              <a:buSzPts val="1600"/>
              <a:buChar char="•"/>
              <a:defRPr/>
            </a:lvl5pPr>
            <a:lvl6pPr indent="-330200" lvl="5" marL="2743200" algn="l">
              <a:lnSpc>
                <a:spcPct val="90000"/>
              </a:lnSpc>
              <a:spcBef>
                <a:spcPts val="400"/>
              </a:spcBef>
              <a:spcAft>
                <a:spcPts val="0"/>
              </a:spcAft>
              <a:buClr>
                <a:schemeClr val="dk1"/>
              </a:buClr>
              <a:buSzPts val="1600"/>
              <a:buChar char="•"/>
              <a:defRPr/>
            </a:lvl6pPr>
            <a:lvl7pPr indent="-330200" lvl="6" marL="3200400" algn="l">
              <a:lnSpc>
                <a:spcPct val="90000"/>
              </a:lnSpc>
              <a:spcBef>
                <a:spcPts val="400"/>
              </a:spcBef>
              <a:spcAft>
                <a:spcPts val="0"/>
              </a:spcAft>
              <a:buClr>
                <a:schemeClr val="dk1"/>
              </a:buClr>
              <a:buSzPts val="1600"/>
              <a:buChar char="•"/>
              <a:defRPr/>
            </a:lvl7pPr>
            <a:lvl8pPr indent="-330200" lvl="7" marL="3657600" algn="l">
              <a:lnSpc>
                <a:spcPct val="90000"/>
              </a:lnSpc>
              <a:spcBef>
                <a:spcPts val="400"/>
              </a:spcBef>
              <a:spcAft>
                <a:spcPts val="0"/>
              </a:spcAft>
              <a:buClr>
                <a:schemeClr val="dk1"/>
              </a:buClr>
              <a:buSzPts val="1600"/>
              <a:buChar char="•"/>
              <a:defRPr/>
            </a:lvl8pPr>
            <a:lvl9pPr indent="-330200" lvl="8" marL="4114800" algn="l">
              <a:lnSpc>
                <a:spcPct val="90000"/>
              </a:lnSpc>
              <a:spcBef>
                <a:spcPts val="400"/>
              </a:spcBef>
              <a:spcAft>
                <a:spcPts val="0"/>
              </a:spcAft>
              <a:buClr>
                <a:schemeClr val="dk1"/>
              </a:buClr>
              <a:buSzPts val="1600"/>
              <a:buChar char="•"/>
              <a:defRPr/>
            </a:lvl9pPr>
          </a:lstStyle>
          <a:p/>
        </p:txBody>
      </p:sp>
      <p:sp>
        <p:nvSpPr>
          <p:cNvPr id="77" name="Google Shape;77;p17"/>
          <p:cNvSpPr txBox="1"/>
          <p:nvPr>
            <p:ph idx="2" type="body"/>
          </p:nvPr>
        </p:nvSpPr>
        <p:spPr>
          <a:xfrm>
            <a:off x="4629150" y="1369219"/>
            <a:ext cx="3886200" cy="3263400"/>
          </a:xfrm>
          <a:prstGeom prst="rect">
            <a:avLst/>
          </a:prstGeom>
          <a:noFill/>
          <a:ln>
            <a:noFill/>
          </a:ln>
        </p:spPr>
        <p:txBody>
          <a:bodyPr anchorCtr="0" anchor="t" bIns="39550" lIns="79125" spcFirstLastPara="1" rIns="79125" wrap="square" tIns="39550">
            <a:normAutofit/>
          </a:bodyPr>
          <a:lstStyle>
            <a:lvl1pPr indent="-330200" lvl="0" marL="457200" algn="l">
              <a:lnSpc>
                <a:spcPct val="90000"/>
              </a:lnSpc>
              <a:spcBef>
                <a:spcPts val="900"/>
              </a:spcBef>
              <a:spcAft>
                <a:spcPts val="0"/>
              </a:spcAft>
              <a:buClr>
                <a:schemeClr val="dk1"/>
              </a:buClr>
              <a:buSzPts val="1600"/>
              <a:buChar char="•"/>
              <a:defRPr/>
            </a:lvl1pPr>
            <a:lvl2pPr indent="-330200" lvl="1" marL="914400" algn="l">
              <a:lnSpc>
                <a:spcPct val="90000"/>
              </a:lnSpc>
              <a:spcBef>
                <a:spcPts val="400"/>
              </a:spcBef>
              <a:spcAft>
                <a:spcPts val="0"/>
              </a:spcAft>
              <a:buClr>
                <a:schemeClr val="dk1"/>
              </a:buClr>
              <a:buSzPts val="1600"/>
              <a:buChar char="•"/>
              <a:defRPr/>
            </a:lvl2pPr>
            <a:lvl3pPr indent="-330200" lvl="2" marL="1371600" algn="l">
              <a:lnSpc>
                <a:spcPct val="90000"/>
              </a:lnSpc>
              <a:spcBef>
                <a:spcPts val="400"/>
              </a:spcBef>
              <a:spcAft>
                <a:spcPts val="0"/>
              </a:spcAft>
              <a:buClr>
                <a:schemeClr val="dk1"/>
              </a:buClr>
              <a:buSzPts val="1600"/>
              <a:buChar char="•"/>
              <a:defRPr/>
            </a:lvl3pPr>
            <a:lvl4pPr indent="-330200" lvl="3" marL="1828800" algn="l">
              <a:lnSpc>
                <a:spcPct val="90000"/>
              </a:lnSpc>
              <a:spcBef>
                <a:spcPts val="400"/>
              </a:spcBef>
              <a:spcAft>
                <a:spcPts val="0"/>
              </a:spcAft>
              <a:buClr>
                <a:schemeClr val="dk1"/>
              </a:buClr>
              <a:buSzPts val="1600"/>
              <a:buChar char="•"/>
              <a:defRPr/>
            </a:lvl4pPr>
            <a:lvl5pPr indent="-330200" lvl="4" marL="2286000" algn="l">
              <a:lnSpc>
                <a:spcPct val="90000"/>
              </a:lnSpc>
              <a:spcBef>
                <a:spcPts val="400"/>
              </a:spcBef>
              <a:spcAft>
                <a:spcPts val="0"/>
              </a:spcAft>
              <a:buClr>
                <a:schemeClr val="dk1"/>
              </a:buClr>
              <a:buSzPts val="1600"/>
              <a:buChar char="•"/>
              <a:defRPr/>
            </a:lvl5pPr>
            <a:lvl6pPr indent="-330200" lvl="5" marL="2743200" algn="l">
              <a:lnSpc>
                <a:spcPct val="90000"/>
              </a:lnSpc>
              <a:spcBef>
                <a:spcPts val="400"/>
              </a:spcBef>
              <a:spcAft>
                <a:spcPts val="0"/>
              </a:spcAft>
              <a:buClr>
                <a:schemeClr val="dk1"/>
              </a:buClr>
              <a:buSzPts val="1600"/>
              <a:buChar char="•"/>
              <a:defRPr/>
            </a:lvl6pPr>
            <a:lvl7pPr indent="-330200" lvl="6" marL="3200400" algn="l">
              <a:lnSpc>
                <a:spcPct val="90000"/>
              </a:lnSpc>
              <a:spcBef>
                <a:spcPts val="400"/>
              </a:spcBef>
              <a:spcAft>
                <a:spcPts val="0"/>
              </a:spcAft>
              <a:buClr>
                <a:schemeClr val="dk1"/>
              </a:buClr>
              <a:buSzPts val="1600"/>
              <a:buChar char="•"/>
              <a:defRPr/>
            </a:lvl7pPr>
            <a:lvl8pPr indent="-330200" lvl="7" marL="3657600" algn="l">
              <a:lnSpc>
                <a:spcPct val="90000"/>
              </a:lnSpc>
              <a:spcBef>
                <a:spcPts val="400"/>
              </a:spcBef>
              <a:spcAft>
                <a:spcPts val="0"/>
              </a:spcAft>
              <a:buClr>
                <a:schemeClr val="dk1"/>
              </a:buClr>
              <a:buSzPts val="1600"/>
              <a:buChar char="•"/>
              <a:defRPr/>
            </a:lvl8pPr>
            <a:lvl9pPr indent="-330200" lvl="8" marL="4114800" algn="l">
              <a:lnSpc>
                <a:spcPct val="90000"/>
              </a:lnSpc>
              <a:spcBef>
                <a:spcPts val="400"/>
              </a:spcBef>
              <a:spcAft>
                <a:spcPts val="0"/>
              </a:spcAft>
              <a:buClr>
                <a:schemeClr val="dk1"/>
              </a:buClr>
              <a:buSzPts val="1600"/>
              <a:buChar char="•"/>
              <a:defRPr/>
            </a:lvl9pPr>
          </a:lstStyle>
          <a:p/>
        </p:txBody>
      </p:sp>
      <p:sp>
        <p:nvSpPr>
          <p:cNvPr id="78" name="Google Shape;78;p17"/>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79" name="Google Shape;79;p17"/>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80" name="Google Shape;80;p17"/>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1" name="Shape 81"/>
        <p:cNvGrpSpPr/>
        <p:nvPr/>
      </p:nvGrpSpPr>
      <p:grpSpPr>
        <a:xfrm>
          <a:off x="0" y="0"/>
          <a:ext cx="0" cy="0"/>
          <a:chOff x="0" y="0"/>
          <a:chExt cx="0" cy="0"/>
        </a:xfrm>
      </p:grpSpPr>
      <p:sp>
        <p:nvSpPr>
          <p:cNvPr id="82" name="Google Shape;82;p18"/>
          <p:cNvSpPr txBox="1"/>
          <p:nvPr>
            <p:ph type="title"/>
          </p:nvPr>
        </p:nvSpPr>
        <p:spPr>
          <a:xfrm>
            <a:off x="629841" y="273845"/>
            <a:ext cx="7886700" cy="994200"/>
          </a:xfrm>
          <a:prstGeom prst="rect">
            <a:avLst/>
          </a:prstGeom>
          <a:noFill/>
          <a:ln>
            <a:noFill/>
          </a:ln>
        </p:spPr>
        <p:txBody>
          <a:bodyPr anchorCtr="0" anchor="ctr" bIns="39550" lIns="79125" spcFirstLastPara="1" rIns="79125" wrap="square" tIns="39550">
            <a:normAutofit/>
          </a:bodyPr>
          <a:lstStyle>
            <a:lvl1pPr lvl="0" algn="l">
              <a:lnSpc>
                <a:spcPct val="90000"/>
              </a:lnSpc>
              <a:spcBef>
                <a:spcPts val="0"/>
              </a:spcBef>
              <a:spcAft>
                <a:spcPts val="0"/>
              </a:spcAft>
              <a:buClr>
                <a:schemeClr val="dk1"/>
              </a:buClr>
              <a:buSzPts val="16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83" name="Google Shape;83;p18"/>
          <p:cNvSpPr txBox="1"/>
          <p:nvPr>
            <p:ph idx="1" type="body"/>
          </p:nvPr>
        </p:nvSpPr>
        <p:spPr>
          <a:xfrm>
            <a:off x="629842" y="1260872"/>
            <a:ext cx="3868200" cy="618000"/>
          </a:xfrm>
          <a:prstGeom prst="rect">
            <a:avLst/>
          </a:prstGeom>
          <a:noFill/>
          <a:ln>
            <a:noFill/>
          </a:ln>
        </p:spPr>
        <p:txBody>
          <a:bodyPr anchorCtr="0" anchor="b" bIns="39550" lIns="79125" spcFirstLastPara="1" rIns="79125" wrap="square" tIns="39550">
            <a:normAutofit/>
          </a:bodyPr>
          <a:lstStyle>
            <a:lvl1pPr indent="-228600" lvl="0" marL="457200" algn="l">
              <a:lnSpc>
                <a:spcPct val="90000"/>
              </a:lnSpc>
              <a:spcBef>
                <a:spcPts val="900"/>
              </a:spcBef>
              <a:spcAft>
                <a:spcPts val="0"/>
              </a:spcAft>
              <a:buClr>
                <a:schemeClr val="dk1"/>
              </a:buClr>
              <a:buSzPts val="2100"/>
              <a:buNone/>
              <a:defRPr b="1" sz="2100"/>
            </a:lvl1pPr>
            <a:lvl2pPr indent="-228600" lvl="1" marL="914400" algn="l">
              <a:lnSpc>
                <a:spcPct val="90000"/>
              </a:lnSpc>
              <a:spcBef>
                <a:spcPts val="400"/>
              </a:spcBef>
              <a:spcAft>
                <a:spcPts val="0"/>
              </a:spcAft>
              <a:buClr>
                <a:schemeClr val="dk1"/>
              </a:buClr>
              <a:buSzPts val="1700"/>
              <a:buNone/>
              <a:defRPr b="1" sz="1700"/>
            </a:lvl2pPr>
            <a:lvl3pPr indent="-228600" lvl="2" marL="1371600" algn="l">
              <a:lnSpc>
                <a:spcPct val="90000"/>
              </a:lnSpc>
              <a:spcBef>
                <a:spcPts val="400"/>
              </a:spcBef>
              <a:spcAft>
                <a:spcPts val="0"/>
              </a:spcAft>
              <a:buClr>
                <a:schemeClr val="dk1"/>
              </a:buClr>
              <a:buSzPts val="1600"/>
              <a:buNone/>
              <a:defRPr b="1" sz="1600"/>
            </a:lvl3pPr>
            <a:lvl4pPr indent="-228600" lvl="3" marL="1828800" algn="l">
              <a:lnSpc>
                <a:spcPct val="90000"/>
              </a:lnSpc>
              <a:spcBef>
                <a:spcPts val="400"/>
              </a:spcBef>
              <a:spcAft>
                <a:spcPts val="0"/>
              </a:spcAft>
              <a:buClr>
                <a:schemeClr val="dk1"/>
              </a:buClr>
              <a:buSzPts val="1400"/>
              <a:buNone/>
              <a:defRPr b="1" sz="1400"/>
            </a:lvl4pPr>
            <a:lvl5pPr indent="-228600" lvl="4" marL="2286000" algn="l">
              <a:lnSpc>
                <a:spcPct val="90000"/>
              </a:lnSpc>
              <a:spcBef>
                <a:spcPts val="400"/>
              </a:spcBef>
              <a:spcAft>
                <a:spcPts val="0"/>
              </a:spcAft>
              <a:buClr>
                <a:schemeClr val="dk1"/>
              </a:buClr>
              <a:buSzPts val="1400"/>
              <a:buNone/>
              <a:defRPr b="1" sz="1400"/>
            </a:lvl5pPr>
            <a:lvl6pPr indent="-228600" lvl="5" marL="2743200" algn="l">
              <a:lnSpc>
                <a:spcPct val="90000"/>
              </a:lnSpc>
              <a:spcBef>
                <a:spcPts val="400"/>
              </a:spcBef>
              <a:spcAft>
                <a:spcPts val="0"/>
              </a:spcAft>
              <a:buClr>
                <a:schemeClr val="dk1"/>
              </a:buClr>
              <a:buSzPts val="1400"/>
              <a:buNone/>
              <a:defRPr b="1" sz="1400"/>
            </a:lvl6pPr>
            <a:lvl7pPr indent="-228600" lvl="6" marL="3200400" algn="l">
              <a:lnSpc>
                <a:spcPct val="90000"/>
              </a:lnSpc>
              <a:spcBef>
                <a:spcPts val="400"/>
              </a:spcBef>
              <a:spcAft>
                <a:spcPts val="0"/>
              </a:spcAft>
              <a:buClr>
                <a:schemeClr val="dk1"/>
              </a:buClr>
              <a:buSzPts val="1400"/>
              <a:buNone/>
              <a:defRPr b="1" sz="1400"/>
            </a:lvl7pPr>
            <a:lvl8pPr indent="-228600" lvl="7" marL="3657600" algn="l">
              <a:lnSpc>
                <a:spcPct val="90000"/>
              </a:lnSpc>
              <a:spcBef>
                <a:spcPts val="400"/>
              </a:spcBef>
              <a:spcAft>
                <a:spcPts val="0"/>
              </a:spcAft>
              <a:buClr>
                <a:schemeClr val="dk1"/>
              </a:buClr>
              <a:buSzPts val="1400"/>
              <a:buNone/>
              <a:defRPr b="1" sz="1400"/>
            </a:lvl8pPr>
            <a:lvl9pPr indent="-228600" lvl="8" marL="4114800" algn="l">
              <a:lnSpc>
                <a:spcPct val="90000"/>
              </a:lnSpc>
              <a:spcBef>
                <a:spcPts val="400"/>
              </a:spcBef>
              <a:spcAft>
                <a:spcPts val="0"/>
              </a:spcAft>
              <a:buClr>
                <a:schemeClr val="dk1"/>
              </a:buClr>
              <a:buSzPts val="1400"/>
              <a:buNone/>
              <a:defRPr b="1" sz="1400"/>
            </a:lvl9pPr>
          </a:lstStyle>
          <a:p/>
        </p:txBody>
      </p:sp>
      <p:sp>
        <p:nvSpPr>
          <p:cNvPr id="84" name="Google Shape;84;p18"/>
          <p:cNvSpPr txBox="1"/>
          <p:nvPr>
            <p:ph idx="2" type="body"/>
          </p:nvPr>
        </p:nvSpPr>
        <p:spPr>
          <a:xfrm>
            <a:off x="629842" y="1878806"/>
            <a:ext cx="3868200" cy="2763600"/>
          </a:xfrm>
          <a:prstGeom prst="rect">
            <a:avLst/>
          </a:prstGeom>
          <a:noFill/>
          <a:ln>
            <a:noFill/>
          </a:ln>
        </p:spPr>
        <p:txBody>
          <a:bodyPr anchorCtr="0" anchor="t" bIns="39550" lIns="79125" spcFirstLastPara="1" rIns="79125" wrap="square" tIns="39550">
            <a:normAutofit/>
          </a:bodyPr>
          <a:lstStyle>
            <a:lvl1pPr indent="-330200" lvl="0" marL="457200" algn="l">
              <a:lnSpc>
                <a:spcPct val="90000"/>
              </a:lnSpc>
              <a:spcBef>
                <a:spcPts val="900"/>
              </a:spcBef>
              <a:spcAft>
                <a:spcPts val="0"/>
              </a:spcAft>
              <a:buClr>
                <a:schemeClr val="dk1"/>
              </a:buClr>
              <a:buSzPts val="1600"/>
              <a:buChar char="•"/>
              <a:defRPr/>
            </a:lvl1pPr>
            <a:lvl2pPr indent="-330200" lvl="1" marL="914400" algn="l">
              <a:lnSpc>
                <a:spcPct val="90000"/>
              </a:lnSpc>
              <a:spcBef>
                <a:spcPts val="400"/>
              </a:spcBef>
              <a:spcAft>
                <a:spcPts val="0"/>
              </a:spcAft>
              <a:buClr>
                <a:schemeClr val="dk1"/>
              </a:buClr>
              <a:buSzPts val="1600"/>
              <a:buChar char="•"/>
              <a:defRPr/>
            </a:lvl2pPr>
            <a:lvl3pPr indent="-330200" lvl="2" marL="1371600" algn="l">
              <a:lnSpc>
                <a:spcPct val="90000"/>
              </a:lnSpc>
              <a:spcBef>
                <a:spcPts val="400"/>
              </a:spcBef>
              <a:spcAft>
                <a:spcPts val="0"/>
              </a:spcAft>
              <a:buClr>
                <a:schemeClr val="dk1"/>
              </a:buClr>
              <a:buSzPts val="1600"/>
              <a:buChar char="•"/>
              <a:defRPr/>
            </a:lvl3pPr>
            <a:lvl4pPr indent="-330200" lvl="3" marL="1828800" algn="l">
              <a:lnSpc>
                <a:spcPct val="90000"/>
              </a:lnSpc>
              <a:spcBef>
                <a:spcPts val="400"/>
              </a:spcBef>
              <a:spcAft>
                <a:spcPts val="0"/>
              </a:spcAft>
              <a:buClr>
                <a:schemeClr val="dk1"/>
              </a:buClr>
              <a:buSzPts val="1600"/>
              <a:buChar char="•"/>
              <a:defRPr/>
            </a:lvl4pPr>
            <a:lvl5pPr indent="-330200" lvl="4" marL="2286000" algn="l">
              <a:lnSpc>
                <a:spcPct val="90000"/>
              </a:lnSpc>
              <a:spcBef>
                <a:spcPts val="400"/>
              </a:spcBef>
              <a:spcAft>
                <a:spcPts val="0"/>
              </a:spcAft>
              <a:buClr>
                <a:schemeClr val="dk1"/>
              </a:buClr>
              <a:buSzPts val="1600"/>
              <a:buChar char="•"/>
              <a:defRPr/>
            </a:lvl5pPr>
            <a:lvl6pPr indent="-330200" lvl="5" marL="2743200" algn="l">
              <a:lnSpc>
                <a:spcPct val="90000"/>
              </a:lnSpc>
              <a:spcBef>
                <a:spcPts val="400"/>
              </a:spcBef>
              <a:spcAft>
                <a:spcPts val="0"/>
              </a:spcAft>
              <a:buClr>
                <a:schemeClr val="dk1"/>
              </a:buClr>
              <a:buSzPts val="1600"/>
              <a:buChar char="•"/>
              <a:defRPr/>
            </a:lvl6pPr>
            <a:lvl7pPr indent="-330200" lvl="6" marL="3200400" algn="l">
              <a:lnSpc>
                <a:spcPct val="90000"/>
              </a:lnSpc>
              <a:spcBef>
                <a:spcPts val="400"/>
              </a:spcBef>
              <a:spcAft>
                <a:spcPts val="0"/>
              </a:spcAft>
              <a:buClr>
                <a:schemeClr val="dk1"/>
              </a:buClr>
              <a:buSzPts val="1600"/>
              <a:buChar char="•"/>
              <a:defRPr/>
            </a:lvl7pPr>
            <a:lvl8pPr indent="-330200" lvl="7" marL="3657600" algn="l">
              <a:lnSpc>
                <a:spcPct val="90000"/>
              </a:lnSpc>
              <a:spcBef>
                <a:spcPts val="400"/>
              </a:spcBef>
              <a:spcAft>
                <a:spcPts val="0"/>
              </a:spcAft>
              <a:buClr>
                <a:schemeClr val="dk1"/>
              </a:buClr>
              <a:buSzPts val="1600"/>
              <a:buChar char="•"/>
              <a:defRPr/>
            </a:lvl8pPr>
            <a:lvl9pPr indent="-330200" lvl="8" marL="4114800" algn="l">
              <a:lnSpc>
                <a:spcPct val="90000"/>
              </a:lnSpc>
              <a:spcBef>
                <a:spcPts val="400"/>
              </a:spcBef>
              <a:spcAft>
                <a:spcPts val="0"/>
              </a:spcAft>
              <a:buClr>
                <a:schemeClr val="dk1"/>
              </a:buClr>
              <a:buSzPts val="1600"/>
              <a:buChar char="•"/>
              <a:defRPr/>
            </a:lvl9pPr>
          </a:lstStyle>
          <a:p/>
        </p:txBody>
      </p:sp>
      <p:sp>
        <p:nvSpPr>
          <p:cNvPr id="85" name="Google Shape;85;p18"/>
          <p:cNvSpPr txBox="1"/>
          <p:nvPr>
            <p:ph idx="3" type="body"/>
          </p:nvPr>
        </p:nvSpPr>
        <p:spPr>
          <a:xfrm>
            <a:off x="4629150" y="1260872"/>
            <a:ext cx="3887400" cy="618000"/>
          </a:xfrm>
          <a:prstGeom prst="rect">
            <a:avLst/>
          </a:prstGeom>
          <a:noFill/>
          <a:ln>
            <a:noFill/>
          </a:ln>
        </p:spPr>
        <p:txBody>
          <a:bodyPr anchorCtr="0" anchor="b" bIns="39550" lIns="79125" spcFirstLastPara="1" rIns="79125" wrap="square" tIns="39550">
            <a:normAutofit/>
          </a:bodyPr>
          <a:lstStyle>
            <a:lvl1pPr indent="-228600" lvl="0" marL="457200" algn="l">
              <a:lnSpc>
                <a:spcPct val="90000"/>
              </a:lnSpc>
              <a:spcBef>
                <a:spcPts val="900"/>
              </a:spcBef>
              <a:spcAft>
                <a:spcPts val="0"/>
              </a:spcAft>
              <a:buClr>
                <a:schemeClr val="dk1"/>
              </a:buClr>
              <a:buSzPts val="2100"/>
              <a:buNone/>
              <a:defRPr b="1" sz="2100"/>
            </a:lvl1pPr>
            <a:lvl2pPr indent="-228600" lvl="1" marL="914400" algn="l">
              <a:lnSpc>
                <a:spcPct val="90000"/>
              </a:lnSpc>
              <a:spcBef>
                <a:spcPts val="400"/>
              </a:spcBef>
              <a:spcAft>
                <a:spcPts val="0"/>
              </a:spcAft>
              <a:buClr>
                <a:schemeClr val="dk1"/>
              </a:buClr>
              <a:buSzPts val="1700"/>
              <a:buNone/>
              <a:defRPr b="1" sz="1700"/>
            </a:lvl2pPr>
            <a:lvl3pPr indent="-228600" lvl="2" marL="1371600" algn="l">
              <a:lnSpc>
                <a:spcPct val="90000"/>
              </a:lnSpc>
              <a:spcBef>
                <a:spcPts val="400"/>
              </a:spcBef>
              <a:spcAft>
                <a:spcPts val="0"/>
              </a:spcAft>
              <a:buClr>
                <a:schemeClr val="dk1"/>
              </a:buClr>
              <a:buSzPts val="1600"/>
              <a:buNone/>
              <a:defRPr b="1" sz="1600"/>
            </a:lvl3pPr>
            <a:lvl4pPr indent="-228600" lvl="3" marL="1828800" algn="l">
              <a:lnSpc>
                <a:spcPct val="90000"/>
              </a:lnSpc>
              <a:spcBef>
                <a:spcPts val="400"/>
              </a:spcBef>
              <a:spcAft>
                <a:spcPts val="0"/>
              </a:spcAft>
              <a:buClr>
                <a:schemeClr val="dk1"/>
              </a:buClr>
              <a:buSzPts val="1400"/>
              <a:buNone/>
              <a:defRPr b="1" sz="1400"/>
            </a:lvl4pPr>
            <a:lvl5pPr indent="-228600" lvl="4" marL="2286000" algn="l">
              <a:lnSpc>
                <a:spcPct val="90000"/>
              </a:lnSpc>
              <a:spcBef>
                <a:spcPts val="400"/>
              </a:spcBef>
              <a:spcAft>
                <a:spcPts val="0"/>
              </a:spcAft>
              <a:buClr>
                <a:schemeClr val="dk1"/>
              </a:buClr>
              <a:buSzPts val="1400"/>
              <a:buNone/>
              <a:defRPr b="1" sz="1400"/>
            </a:lvl5pPr>
            <a:lvl6pPr indent="-228600" lvl="5" marL="2743200" algn="l">
              <a:lnSpc>
                <a:spcPct val="90000"/>
              </a:lnSpc>
              <a:spcBef>
                <a:spcPts val="400"/>
              </a:spcBef>
              <a:spcAft>
                <a:spcPts val="0"/>
              </a:spcAft>
              <a:buClr>
                <a:schemeClr val="dk1"/>
              </a:buClr>
              <a:buSzPts val="1400"/>
              <a:buNone/>
              <a:defRPr b="1" sz="1400"/>
            </a:lvl6pPr>
            <a:lvl7pPr indent="-228600" lvl="6" marL="3200400" algn="l">
              <a:lnSpc>
                <a:spcPct val="90000"/>
              </a:lnSpc>
              <a:spcBef>
                <a:spcPts val="400"/>
              </a:spcBef>
              <a:spcAft>
                <a:spcPts val="0"/>
              </a:spcAft>
              <a:buClr>
                <a:schemeClr val="dk1"/>
              </a:buClr>
              <a:buSzPts val="1400"/>
              <a:buNone/>
              <a:defRPr b="1" sz="1400"/>
            </a:lvl7pPr>
            <a:lvl8pPr indent="-228600" lvl="7" marL="3657600" algn="l">
              <a:lnSpc>
                <a:spcPct val="90000"/>
              </a:lnSpc>
              <a:spcBef>
                <a:spcPts val="400"/>
              </a:spcBef>
              <a:spcAft>
                <a:spcPts val="0"/>
              </a:spcAft>
              <a:buClr>
                <a:schemeClr val="dk1"/>
              </a:buClr>
              <a:buSzPts val="1400"/>
              <a:buNone/>
              <a:defRPr b="1" sz="1400"/>
            </a:lvl8pPr>
            <a:lvl9pPr indent="-228600" lvl="8" marL="4114800" algn="l">
              <a:lnSpc>
                <a:spcPct val="90000"/>
              </a:lnSpc>
              <a:spcBef>
                <a:spcPts val="400"/>
              </a:spcBef>
              <a:spcAft>
                <a:spcPts val="0"/>
              </a:spcAft>
              <a:buClr>
                <a:schemeClr val="dk1"/>
              </a:buClr>
              <a:buSzPts val="1400"/>
              <a:buNone/>
              <a:defRPr b="1" sz="1400"/>
            </a:lvl9pPr>
          </a:lstStyle>
          <a:p/>
        </p:txBody>
      </p:sp>
      <p:sp>
        <p:nvSpPr>
          <p:cNvPr id="86" name="Google Shape;86;p18"/>
          <p:cNvSpPr txBox="1"/>
          <p:nvPr>
            <p:ph idx="4" type="body"/>
          </p:nvPr>
        </p:nvSpPr>
        <p:spPr>
          <a:xfrm>
            <a:off x="4629150" y="1878806"/>
            <a:ext cx="3887400" cy="2763600"/>
          </a:xfrm>
          <a:prstGeom prst="rect">
            <a:avLst/>
          </a:prstGeom>
          <a:noFill/>
          <a:ln>
            <a:noFill/>
          </a:ln>
        </p:spPr>
        <p:txBody>
          <a:bodyPr anchorCtr="0" anchor="t" bIns="39550" lIns="79125" spcFirstLastPara="1" rIns="79125" wrap="square" tIns="39550">
            <a:normAutofit/>
          </a:bodyPr>
          <a:lstStyle>
            <a:lvl1pPr indent="-330200" lvl="0" marL="457200" algn="l">
              <a:lnSpc>
                <a:spcPct val="90000"/>
              </a:lnSpc>
              <a:spcBef>
                <a:spcPts val="900"/>
              </a:spcBef>
              <a:spcAft>
                <a:spcPts val="0"/>
              </a:spcAft>
              <a:buClr>
                <a:schemeClr val="dk1"/>
              </a:buClr>
              <a:buSzPts val="1600"/>
              <a:buChar char="•"/>
              <a:defRPr/>
            </a:lvl1pPr>
            <a:lvl2pPr indent="-330200" lvl="1" marL="914400" algn="l">
              <a:lnSpc>
                <a:spcPct val="90000"/>
              </a:lnSpc>
              <a:spcBef>
                <a:spcPts val="400"/>
              </a:spcBef>
              <a:spcAft>
                <a:spcPts val="0"/>
              </a:spcAft>
              <a:buClr>
                <a:schemeClr val="dk1"/>
              </a:buClr>
              <a:buSzPts val="1600"/>
              <a:buChar char="•"/>
              <a:defRPr/>
            </a:lvl2pPr>
            <a:lvl3pPr indent="-330200" lvl="2" marL="1371600" algn="l">
              <a:lnSpc>
                <a:spcPct val="90000"/>
              </a:lnSpc>
              <a:spcBef>
                <a:spcPts val="400"/>
              </a:spcBef>
              <a:spcAft>
                <a:spcPts val="0"/>
              </a:spcAft>
              <a:buClr>
                <a:schemeClr val="dk1"/>
              </a:buClr>
              <a:buSzPts val="1600"/>
              <a:buChar char="•"/>
              <a:defRPr/>
            </a:lvl3pPr>
            <a:lvl4pPr indent="-330200" lvl="3" marL="1828800" algn="l">
              <a:lnSpc>
                <a:spcPct val="90000"/>
              </a:lnSpc>
              <a:spcBef>
                <a:spcPts val="400"/>
              </a:spcBef>
              <a:spcAft>
                <a:spcPts val="0"/>
              </a:spcAft>
              <a:buClr>
                <a:schemeClr val="dk1"/>
              </a:buClr>
              <a:buSzPts val="1600"/>
              <a:buChar char="•"/>
              <a:defRPr/>
            </a:lvl4pPr>
            <a:lvl5pPr indent="-330200" lvl="4" marL="2286000" algn="l">
              <a:lnSpc>
                <a:spcPct val="90000"/>
              </a:lnSpc>
              <a:spcBef>
                <a:spcPts val="400"/>
              </a:spcBef>
              <a:spcAft>
                <a:spcPts val="0"/>
              </a:spcAft>
              <a:buClr>
                <a:schemeClr val="dk1"/>
              </a:buClr>
              <a:buSzPts val="1600"/>
              <a:buChar char="•"/>
              <a:defRPr/>
            </a:lvl5pPr>
            <a:lvl6pPr indent="-330200" lvl="5" marL="2743200" algn="l">
              <a:lnSpc>
                <a:spcPct val="90000"/>
              </a:lnSpc>
              <a:spcBef>
                <a:spcPts val="400"/>
              </a:spcBef>
              <a:spcAft>
                <a:spcPts val="0"/>
              </a:spcAft>
              <a:buClr>
                <a:schemeClr val="dk1"/>
              </a:buClr>
              <a:buSzPts val="1600"/>
              <a:buChar char="•"/>
              <a:defRPr/>
            </a:lvl6pPr>
            <a:lvl7pPr indent="-330200" lvl="6" marL="3200400" algn="l">
              <a:lnSpc>
                <a:spcPct val="90000"/>
              </a:lnSpc>
              <a:spcBef>
                <a:spcPts val="400"/>
              </a:spcBef>
              <a:spcAft>
                <a:spcPts val="0"/>
              </a:spcAft>
              <a:buClr>
                <a:schemeClr val="dk1"/>
              </a:buClr>
              <a:buSzPts val="1600"/>
              <a:buChar char="•"/>
              <a:defRPr/>
            </a:lvl7pPr>
            <a:lvl8pPr indent="-330200" lvl="7" marL="3657600" algn="l">
              <a:lnSpc>
                <a:spcPct val="90000"/>
              </a:lnSpc>
              <a:spcBef>
                <a:spcPts val="400"/>
              </a:spcBef>
              <a:spcAft>
                <a:spcPts val="0"/>
              </a:spcAft>
              <a:buClr>
                <a:schemeClr val="dk1"/>
              </a:buClr>
              <a:buSzPts val="1600"/>
              <a:buChar char="•"/>
              <a:defRPr/>
            </a:lvl8pPr>
            <a:lvl9pPr indent="-330200" lvl="8" marL="4114800" algn="l">
              <a:lnSpc>
                <a:spcPct val="90000"/>
              </a:lnSpc>
              <a:spcBef>
                <a:spcPts val="400"/>
              </a:spcBef>
              <a:spcAft>
                <a:spcPts val="0"/>
              </a:spcAft>
              <a:buClr>
                <a:schemeClr val="dk1"/>
              </a:buClr>
              <a:buSzPts val="1600"/>
              <a:buChar char="•"/>
              <a:defRPr/>
            </a:lvl9pPr>
          </a:lstStyle>
          <a:p/>
        </p:txBody>
      </p:sp>
      <p:sp>
        <p:nvSpPr>
          <p:cNvPr id="87" name="Google Shape;87;p18"/>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88" name="Google Shape;88;p18"/>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89" name="Google Shape;89;p18"/>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0" name="Shape 90"/>
        <p:cNvGrpSpPr/>
        <p:nvPr/>
      </p:nvGrpSpPr>
      <p:grpSpPr>
        <a:xfrm>
          <a:off x="0" y="0"/>
          <a:ext cx="0" cy="0"/>
          <a:chOff x="0" y="0"/>
          <a:chExt cx="0" cy="0"/>
        </a:xfrm>
      </p:grpSpPr>
      <p:sp>
        <p:nvSpPr>
          <p:cNvPr id="91" name="Google Shape;91;p19"/>
          <p:cNvSpPr txBox="1"/>
          <p:nvPr>
            <p:ph type="title"/>
          </p:nvPr>
        </p:nvSpPr>
        <p:spPr>
          <a:xfrm>
            <a:off x="628650" y="273845"/>
            <a:ext cx="7886700" cy="994200"/>
          </a:xfrm>
          <a:prstGeom prst="rect">
            <a:avLst/>
          </a:prstGeom>
          <a:noFill/>
          <a:ln>
            <a:noFill/>
          </a:ln>
        </p:spPr>
        <p:txBody>
          <a:bodyPr anchorCtr="0" anchor="ctr" bIns="39550" lIns="79125" spcFirstLastPara="1" rIns="79125" wrap="square" tIns="39550">
            <a:normAutofit/>
          </a:bodyPr>
          <a:lstStyle>
            <a:lvl1pPr lvl="0" algn="l">
              <a:lnSpc>
                <a:spcPct val="90000"/>
              </a:lnSpc>
              <a:spcBef>
                <a:spcPts val="0"/>
              </a:spcBef>
              <a:spcAft>
                <a:spcPts val="0"/>
              </a:spcAft>
              <a:buClr>
                <a:schemeClr val="dk1"/>
              </a:buClr>
              <a:buSzPts val="16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92" name="Google Shape;92;p19"/>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93" name="Google Shape;93;p19"/>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94" name="Google Shape;94;p19"/>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5" name="Shape 95"/>
        <p:cNvGrpSpPr/>
        <p:nvPr/>
      </p:nvGrpSpPr>
      <p:grpSpPr>
        <a:xfrm>
          <a:off x="0" y="0"/>
          <a:ext cx="0" cy="0"/>
          <a:chOff x="0" y="0"/>
          <a:chExt cx="0" cy="0"/>
        </a:xfrm>
      </p:grpSpPr>
      <p:sp>
        <p:nvSpPr>
          <p:cNvPr id="96" name="Google Shape;96;p20"/>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97" name="Google Shape;97;p20"/>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98" name="Google Shape;98;p20"/>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9" name="Shape 99"/>
        <p:cNvGrpSpPr/>
        <p:nvPr/>
      </p:nvGrpSpPr>
      <p:grpSpPr>
        <a:xfrm>
          <a:off x="0" y="0"/>
          <a:ext cx="0" cy="0"/>
          <a:chOff x="0" y="0"/>
          <a:chExt cx="0" cy="0"/>
        </a:xfrm>
      </p:grpSpPr>
      <p:sp>
        <p:nvSpPr>
          <p:cNvPr id="100" name="Google Shape;100;p21"/>
          <p:cNvSpPr txBox="1"/>
          <p:nvPr>
            <p:ph type="title"/>
          </p:nvPr>
        </p:nvSpPr>
        <p:spPr>
          <a:xfrm>
            <a:off x="629841" y="342900"/>
            <a:ext cx="2949300" cy="1200300"/>
          </a:xfrm>
          <a:prstGeom prst="rect">
            <a:avLst/>
          </a:prstGeom>
          <a:noFill/>
          <a:ln>
            <a:noFill/>
          </a:ln>
        </p:spPr>
        <p:txBody>
          <a:bodyPr anchorCtr="0" anchor="b" bIns="39550" lIns="79125" spcFirstLastPara="1" rIns="79125" wrap="square" tIns="39550">
            <a:normAutofit/>
          </a:bodyPr>
          <a:lstStyle>
            <a:lvl1pPr lvl="0" algn="l">
              <a:lnSpc>
                <a:spcPct val="90000"/>
              </a:lnSpc>
              <a:spcBef>
                <a:spcPts val="0"/>
              </a:spcBef>
              <a:spcAft>
                <a:spcPts val="0"/>
              </a:spcAft>
              <a:buClr>
                <a:schemeClr val="dk1"/>
              </a:buClr>
              <a:buSzPts val="2800"/>
              <a:buFont typeface="Calibri"/>
              <a:buNone/>
              <a:defRPr sz="2800"/>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01" name="Google Shape;101;p21"/>
          <p:cNvSpPr txBox="1"/>
          <p:nvPr>
            <p:ph idx="1" type="body"/>
          </p:nvPr>
        </p:nvSpPr>
        <p:spPr>
          <a:xfrm>
            <a:off x="3887391" y="740570"/>
            <a:ext cx="4629000" cy="3655200"/>
          </a:xfrm>
          <a:prstGeom prst="rect">
            <a:avLst/>
          </a:prstGeom>
          <a:noFill/>
          <a:ln>
            <a:noFill/>
          </a:ln>
        </p:spPr>
        <p:txBody>
          <a:bodyPr anchorCtr="0" anchor="t" bIns="39550" lIns="79125" spcFirstLastPara="1" rIns="79125" wrap="square" tIns="39550">
            <a:normAutofit/>
          </a:bodyPr>
          <a:lstStyle>
            <a:lvl1pPr indent="-406400" lvl="0" marL="457200" algn="l">
              <a:lnSpc>
                <a:spcPct val="90000"/>
              </a:lnSpc>
              <a:spcBef>
                <a:spcPts val="900"/>
              </a:spcBef>
              <a:spcAft>
                <a:spcPts val="0"/>
              </a:spcAft>
              <a:buClr>
                <a:schemeClr val="dk1"/>
              </a:buClr>
              <a:buSzPts val="2800"/>
              <a:buChar char="•"/>
              <a:defRPr sz="2800"/>
            </a:lvl1pPr>
            <a:lvl2pPr indent="-381000" lvl="1" marL="914400" algn="l">
              <a:lnSpc>
                <a:spcPct val="90000"/>
              </a:lnSpc>
              <a:spcBef>
                <a:spcPts val="400"/>
              </a:spcBef>
              <a:spcAft>
                <a:spcPts val="0"/>
              </a:spcAft>
              <a:buClr>
                <a:schemeClr val="dk1"/>
              </a:buClr>
              <a:buSzPts val="2400"/>
              <a:buChar char="•"/>
              <a:defRPr sz="2400"/>
            </a:lvl2pPr>
            <a:lvl3pPr indent="-361950" lvl="2" marL="1371600" algn="l">
              <a:lnSpc>
                <a:spcPct val="90000"/>
              </a:lnSpc>
              <a:spcBef>
                <a:spcPts val="400"/>
              </a:spcBef>
              <a:spcAft>
                <a:spcPts val="0"/>
              </a:spcAft>
              <a:buClr>
                <a:schemeClr val="dk1"/>
              </a:buClr>
              <a:buSzPts val="2100"/>
              <a:buChar char="•"/>
              <a:defRPr sz="2100"/>
            </a:lvl3pPr>
            <a:lvl4pPr indent="-336550" lvl="3" marL="1828800" algn="l">
              <a:lnSpc>
                <a:spcPct val="90000"/>
              </a:lnSpc>
              <a:spcBef>
                <a:spcPts val="400"/>
              </a:spcBef>
              <a:spcAft>
                <a:spcPts val="0"/>
              </a:spcAft>
              <a:buClr>
                <a:schemeClr val="dk1"/>
              </a:buClr>
              <a:buSzPts val="1700"/>
              <a:buChar char="•"/>
              <a:defRPr sz="1700"/>
            </a:lvl4pPr>
            <a:lvl5pPr indent="-336550" lvl="4" marL="2286000" algn="l">
              <a:lnSpc>
                <a:spcPct val="90000"/>
              </a:lnSpc>
              <a:spcBef>
                <a:spcPts val="400"/>
              </a:spcBef>
              <a:spcAft>
                <a:spcPts val="0"/>
              </a:spcAft>
              <a:buClr>
                <a:schemeClr val="dk1"/>
              </a:buClr>
              <a:buSzPts val="1700"/>
              <a:buChar char="•"/>
              <a:defRPr sz="1700"/>
            </a:lvl5pPr>
            <a:lvl6pPr indent="-336550" lvl="5" marL="2743200" algn="l">
              <a:lnSpc>
                <a:spcPct val="90000"/>
              </a:lnSpc>
              <a:spcBef>
                <a:spcPts val="400"/>
              </a:spcBef>
              <a:spcAft>
                <a:spcPts val="0"/>
              </a:spcAft>
              <a:buClr>
                <a:schemeClr val="dk1"/>
              </a:buClr>
              <a:buSzPts val="1700"/>
              <a:buChar char="•"/>
              <a:defRPr sz="1700"/>
            </a:lvl6pPr>
            <a:lvl7pPr indent="-336550" lvl="6" marL="3200400" algn="l">
              <a:lnSpc>
                <a:spcPct val="90000"/>
              </a:lnSpc>
              <a:spcBef>
                <a:spcPts val="400"/>
              </a:spcBef>
              <a:spcAft>
                <a:spcPts val="0"/>
              </a:spcAft>
              <a:buClr>
                <a:schemeClr val="dk1"/>
              </a:buClr>
              <a:buSzPts val="1700"/>
              <a:buChar char="•"/>
              <a:defRPr sz="1700"/>
            </a:lvl7pPr>
            <a:lvl8pPr indent="-336550" lvl="7" marL="3657600" algn="l">
              <a:lnSpc>
                <a:spcPct val="90000"/>
              </a:lnSpc>
              <a:spcBef>
                <a:spcPts val="400"/>
              </a:spcBef>
              <a:spcAft>
                <a:spcPts val="0"/>
              </a:spcAft>
              <a:buClr>
                <a:schemeClr val="dk1"/>
              </a:buClr>
              <a:buSzPts val="1700"/>
              <a:buChar char="•"/>
              <a:defRPr sz="1700"/>
            </a:lvl8pPr>
            <a:lvl9pPr indent="-336550" lvl="8" marL="4114800" algn="l">
              <a:lnSpc>
                <a:spcPct val="90000"/>
              </a:lnSpc>
              <a:spcBef>
                <a:spcPts val="400"/>
              </a:spcBef>
              <a:spcAft>
                <a:spcPts val="0"/>
              </a:spcAft>
              <a:buClr>
                <a:schemeClr val="dk1"/>
              </a:buClr>
              <a:buSzPts val="1700"/>
              <a:buChar char="•"/>
              <a:defRPr sz="1700"/>
            </a:lvl9pPr>
          </a:lstStyle>
          <a:p/>
        </p:txBody>
      </p:sp>
      <p:sp>
        <p:nvSpPr>
          <p:cNvPr id="102" name="Google Shape;102;p21"/>
          <p:cNvSpPr txBox="1"/>
          <p:nvPr>
            <p:ph idx="2" type="body"/>
          </p:nvPr>
        </p:nvSpPr>
        <p:spPr>
          <a:xfrm>
            <a:off x="629841" y="1543050"/>
            <a:ext cx="2949300" cy="2858700"/>
          </a:xfrm>
          <a:prstGeom prst="rect">
            <a:avLst/>
          </a:prstGeom>
          <a:noFill/>
          <a:ln>
            <a:noFill/>
          </a:ln>
        </p:spPr>
        <p:txBody>
          <a:bodyPr anchorCtr="0" anchor="t" bIns="39550" lIns="79125" spcFirstLastPara="1" rIns="79125" wrap="square" tIns="39550">
            <a:normAutofit/>
          </a:bodyPr>
          <a:lstStyle>
            <a:lvl1pPr indent="-228600" lvl="0" marL="457200" algn="l">
              <a:lnSpc>
                <a:spcPct val="90000"/>
              </a:lnSpc>
              <a:spcBef>
                <a:spcPts val="900"/>
              </a:spcBef>
              <a:spcAft>
                <a:spcPts val="0"/>
              </a:spcAft>
              <a:buClr>
                <a:schemeClr val="dk1"/>
              </a:buClr>
              <a:buSzPts val="1400"/>
              <a:buNone/>
              <a:defRPr sz="1400"/>
            </a:lvl1pPr>
            <a:lvl2pPr indent="-228600" lvl="1" marL="914400" algn="l">
              <a:lnSpc>
                <a:spcPct val="90000"/>
              </a:lnSpc>
              <a:spcBef>
                <a:spcPts val="400"/>
              </a:spcBef>
              <a:spcAft>
                <a:spcPts val="0"/>
              </a:spcAft>
              <a:buClr>
                <a:schemeClr val="dk1"/>
              </a:buClr>
              <a:buSzPts val="1200"/>
              <a:buNone/>
              <a:defRPr sz="1200"/>
            </a:lvl2pPr>
            <a:lvl3pPr indent="-228600" lvl="2" marL="1371600" algn="l">
              <a:lnSpc>
                <a:spcPct val="90000"/>
              </a:lnSpc>
              <a:spcBef>
                <a:spcPts val="400"/>
              </a:spcBef>
              <a:spcAft>
                <a:spcPts val="0"/>
              </a:spcAft>
              <a:buClr>
                <a:schemeClr val="dk1"/>
              </a:buClr>
              <a:buSzPts val="1000"/>
              <a:buNone/>
              <a:defRPr sz="1000"/>
            </a:lvl3pPr>
            <a:lvl4pPr indent="-228600" lvl="3" marL="1828800" algn="l">
              <a:lnSpc>
                <a:spcPct val="90000"/>
              </a:lnSpc>
              <a:spcBef>
                <a:spcPts val="400"/>
              </a:spcBef>
              <a:spcAft>
                <a:spcPts val="0"/>
              </a:spcAft>
              <a:buClr>
                <a:schemeClr val="dk1"/>
              </a:buClr>
              <a:buSzPts val="900"/>
              <a:buNone/>
              <a:defRPr sz="900"/>
            </a:lvl4pPr>
            <a:lvl5pPr indent="-228600" lvl="4" marL="2286000" algn="l">
              <a:lnSpc>
                <a:spcPct val="90000"/>
              </a:lnSpc>
              <a:spcBef>
                <a:spcPts val="400"/>
              </a:spcBef>
              <a:spcAft>
                <a:spcPts val="0"/>
              </a:spcAft>
              <a:buClr>
                <a:schemeClr val="dk1"/>
              </a:buClr>
              <a:buSzPts val="900"/>
              <a:buNone/>
              <a:defRPr sz="900"/>
            </a:lvl5pPr>
            <a:lvl6pPr indent="-228600" lvl="5" marL="2743200" algn="l">
              <a:lnSpc>
                <a:spcPct val="90000"/>
              </a:lnSpc>
              <a:spcBef>
                <a:spcPts val="400"/>
              </a:spcBef>
              <a:spcAft>
                <a:spcPts val="0"/>
              </a:spcAft>
              <a:buClr>
                <a:schemeClr val="dk1"/>
              </a:buClr>
              <a:buSzPts val="900"/>
              <a:buNone/>
              <a:defRPr sz="900"/>
            </a:lvl6pPr>
            <a:lvl7pPr indent="-228600" lvl="6" marL="3200400" algn="l">
              <a:lnSpc>
                <a:spcPct val="90000"/>
              </a:lnSpc>
              <a:spcBef>
                <a:spcPts val="400"/>
              </a:spcBef>
              <a:spcAft>
                <a:spcPts val="0"/>
              </a:spcAft>
              <a:buClr>
                <a:schemeClr val="dk1"/>
              </a:buClr>
              <a:buSzPts val="900"/>
              <a:buNone/>
              <a:defRPr sz="900"/>
            </a:lvl7pPr>
            <a:lvl8pPr indent="-228600" lvl="7" marL="3657600" algn="l">
              <a:lnSpc>
                <a:spcPct val="90000"/>
              </a:lnSpc>
              <a:spcBef>
                <a:spcPts val="400"/>
              </a:spcBef>
              <a:spcAft>
                <a:spcPts val="0"/>
              </a:spcAft>
              <a:buClr>
                <a:schemeClr val="dk1"/>
              </a:buClr>
              <a:buSzPts val="900"/>
              <a:buNone/>
              <a:defRPr sz="900"/>
            </a:lvl8pPr>
            <a:lvl9pPr indent="-228600" lvl="8" marL="4114800" algn="l">
              <a:lnSpc>
                <a:spcPct val="90000"/>
              </a:lnSpc>
              <a:spcBef>
                <a:spcPts val="400"/>
              </a:spcBef>
              <a:spcAft>
                <a:spcPts val="0"/>
              </a:spcAft>
              <a:buClr>
                <a:schemeClr val="dk1"/>
              </a:buClr>
              <a:buSzPts val="900"/>
              <a:buNone/>
              <a:defRPr sz="900"/>
            </a:lvl9pPr>
          </a:lstStyle>
          <a:p/>
        </p:txBody>
      </p:sp>
      <p:sp>
        <p:nvSpPr>
          <p:cNvPr id="103" name="Google Shape;103;p21"/>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04" name="Google Shape;104;p21"/>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05" name="Google Shape;105;p21"/>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6" name="Shape 106"/>
        <p:cNvGrpSpPr/>
        <p:nvPr/>
      </p:nvGrpSpPr>
      <p:grpSpPr>
        <a:xfrm>
          <a:off x="0" y="0"/>
          <a:ext cx="0" cy="0"/>
          <a:chOff x="0" y="0"/>
          <a:chExt cx="0" cy="0"/>
        </a:xfrm>
      </p:grpSpPr>
      <p:sp>
        <p:nvSpPr>
          <p:cNvPr id="107" name="Google Shape;107;p22"/>
          <p:cNvSpPr txBox="1"/>
          <p:nvPr>
            <p:ph type="title"/>
          </p:nvPr>
        </p:nvSpPr>
        <p:spPr>
          <a:xfrm>
            <a:off x="629841" y="342900"/>
            <a:ext cx="2949300" cy="1200300"/>
          </a:xfrm>
          <a:prstGeom prst="rect">
            <a:avLst/>
          </a:prstGeom>
          <a:noFill/>
          <a:ln>
            <a:noFill/>
          </a:ln>
        </p:spPr>
        <p:txBody>
          <a:bodyPr anchorCtr="0" anchor="b" bIns="39550" lIns="79125" spcFirstLastPara="1" rIns="79125" wrap="square" tIns="39550">
            <a:normAutofit/>
          </a:bodyPr>
          <a:lstStyle>
            <a:lvl1pPr lvl="0" algn="l">
              <a:lnSpc>
                <a:spcPct val="90000"/>
              </a:lnSpc>
              <a:spcBef>
                <a:spcPts val="0"/>
              </a:spcBef>
              <a:spcAft>
                <a:spcPts val="0"/>
              </a:spcAft>
              <a:buClr>
                <a:schemeClr val="dk1"/>
              </a:buClr>
              <a:buSzPts val="2800"/>
              <a:buFont typeface="Calibri"/>
              <a:buNone/>
              <a:defRPr sz="2800"/>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08" name="Google Shape;108;p22"/>
          <p:cNvSpPr/>
          <p:nvPr>
            <p:ph idx="2" type="pic"/>
          </p:nvPr>
        </p:nvSpPr>
        <p:spPr>
          <a:xfrm>
            <a:off x="3887391" y="740570"/>
            <a:ext cx="4629000" cy="3655200"/>
          </a:xfrm>
          <a:prstGeom prst="rect">
            <a:avLst/>
          </a:prstGeom>
          <a:noFill/>
          <a:ln>
            <a:noFill/>
          </a:ln>
        </p:spPr>
      </p:sp>
      <p:sp>
        <p:nvSpPr>
          <p:cNvPr id="109" name="Google Shape;109;p22"/>
          <p:cNvSpPr txBox="1"/>
          <p:nvPr>
            <p:ph idx="1" type="body"/>
          </p:nvPr>
        </p:nvSpPr>
        <p:spPr>
          <a:xfrm>
            <a:off x="629841" y="1543050"/>
            <a:ext cx="2949300" cy="2858700"/>
          </a:xfrm>
          <a:prstGeom prst="rect">
            <a:avLst/>
          </a:prstGeom>
          <a:noFill/>
          <a:ln>
            <a:noFill/>
          </a:ln>
        </p:spPr>
        <p:txBody>
          <a:bodyPr anchorCtr="0" anchor="t" bIns="39550" lIns="79125" spcFirstLastPara="1" rIns="79125" wrap="square" tIns="39550">
            <a:normAutofit/>
          </a:bodyPr>
          <a:lstStyle>
            <a:lvl1pPr indent="-228600" lvl="0" marL="457200" algn="l">
              <a:lnSpc>
                <a:spcPct val="90000"/>
              </a:lnSpc>
              <a:spcBef>
                <a:spcPts val="900"/>
              </a:spcBef>
              <a:spcAft>
                <a:spcPts val="0"/>
              </a:spcAft>
              <a:buClr>
                <a:schemeClr val="dk1"/>
              </a:buClr>
              <a:buSzPts val="1400"/>
              <a:buNone/>
              <a:defRPr sz="1400"/>
            </a:lvl1pPr>
            <a:lvl2pPr indent="-228600" lvl="1" marL="914400" algn="l">
              <a:lnSpc>
                <a:spcPct val="90000"/>
              </a:lnSpc>
              <a:spcBef>
                <a:spcPts val="400"/>
              </a:spcBef>
              <a:spcAft>
                <a:spcPts val="0"/>
              </a:spcAft>
              <a:buClr>
                <a:schemeClr val="dk1"/>
              </a:buClr>
              <a:buSzPts val="1200"/>
              <a:buNone/>
              <a:defRPr sz="1200"/>
            </a:lvl2pPr>
            <a:lvl3pPr indent="-228600" lvl="2" marL="1371600" algn="l">
              <a:lnSpc>
                <a:spcPct val="90000"/>
              </a:lnSpc>
              <a:spcBef>
                <a:spcPts val="400"/>
              </a:spcBef>
              <a:spcAft>
                <a:spcPts val="0"/>
              </a:spcAft>
              <a:buClr>
                <a:schemeClr val="dk1"/>
              </a:buClr>
              <a:buSzPts val="1000"/>
              <a:buNone/>
              <a:defRPr sz="1000"/>
            </a:lvl3pPr>
            <a:lvl4pPr indent="-228600" lvl="3" marL="1828800" algn="l">
              <a:lnSpc>
                <a:spcPct val="90000"/>
              </a:lnSpc>
              <a:spcBef>
                <a:spcPts val="400"/>
              </a:spcBef>
              <a:spcAft>
                <a:spcPts val="0"/>
              </a:spcAft>
              <a:buClr>
                <a:schemeClr val="dk1"/>
              </a:buClr>
              <a:buSzPts val="900"/>
              <a:buNone/>
              <a:defRPr sz="900"/>
            </a:lvl4pPr>
            <a:lvl5pPr indent="-228600" lvl="4" marL="2286000" algn="l">
              <a:lnSpc>
                <a:spcPct val="90000"/>
              </a:lnSpc>
              <a:spcBef>
                <a:spcPts val="400"/>
              </a:spcBef>
              <a:spcAft>
                <a:spcPts val="0"/>
              </a:spcAft>
              <a:buClr>
                <a:schemeClr val="dk1"/>
              </a:buClr>
              <a:buSzPts val="900"/>
              <a:buNone/>
              <a:defRPr sz="900"/>
            </a:lvl5pPr>
            <a:lvl6pPr indent="-228600" lvl="5" marL="2743200" algn="l">
              <a:lnSpc>
                <a:spcPct val="90000"/>
              </a:lnSpc>
              <a:spcBef>
                <a:spcPts val="400"/>
              </a:spcBef>
              <a:spcAft>
                <a:spcPts val="0"/>
              </a:spcAft>
              <a:buClr>
                <a:schemeClr val="dk1"/>
              </a:buClr>
              <a:buSzPts val="900"/>
              <a:buNone/>
              <a:defRPr sz="900"/>
            </a:lvl6pPr>
            <a:lvl7pPr indent="-228600" lvl="6" marL="3200400" algn="l">
              <a:lnSpc>
                <a:spcPct val="90000"/>
              </a:lnSpc>
              <a:spcBef>
                <a:spcPts val="400"/>
              </a:spcBef>
              <a:spcAft>
                <a:spcPts val="0"/>
              </a:spcAft>
              <a:buClr>
                <a:schemeClr val="dk1"/>
              </a:buClr>
              <a:buSzPts val="900"/>
              <a:buNone/>
              <a:defRPr sz="900"/>
            </a:lvl7pPr>
            <a:lvl8pPr indent="-228600" lvl="7" marL="3657600" algn="l">
              <a:lnSpc>
                <a:spcPct val="90000"/>
              </a:lnSpc>
              <a:spcBef>
                <a:spcPts val="400"/>
              </a:spcBef>
              <a:spcAft>
                <a:spcPts val="0"/>
              </a:spcAft>
              <a:buClr>
                <a:schemeClr val="dk1"/>
              </a:buClr>
              <a:buSzPts val="900"/>
              <a:buNone/>
              <a:defRPr sz="900"/>
            </a:lvl8pPr>
            <a:lvl9pPr indent="-228600" lvl="8" marL="4114800" algn="l">
              <a:lnSpc>
                <a:spcPct val="90000"/>
              </a:lnSpc>
              <a:spcBef>
                <a:spcPts val="400"/>
              </a:spcBef>
              <a:spcAft>
                <a:spcPts val="0"/>
              </a:spcAft>
              <a:buClr>
                <a:schemeClr val="dk1"/>
              </a:buClr>
              <a:buSzPts val="900"/>
              <a:buNone/>
              <a:defRPr sz="900"/>
            </a:lvl9pPr>
          </a:lstStyle>
          <a:p/>
        </p:txBody>
      </p:sp>
      <p:sp>
        <p:nvSpPr>
          <p:cNvPr id="110" name="Google Shape;110;p22"/>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11" name="Google Shape;111;p22"/>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12" name="Google Shape;112;p22"/>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13" name="Shape 113"/>
        <p:cNvGrpSpPr/>
        <p:nvPr/>
      </p:nvGrpSpPr>
      <p:grpSpPr>
        <a:xfrm>
          <a:off x="0" y="0"/>
          <a:ext cx="0" cy="0"/>
          <a:chOff x="0" y="0"/>
          <a:chExt cx="0" cy="0"/>
        </a:xfrm>
      </p:grpSpPr>
      <p:sp>
        <p:nvSpPr>
          <p:cNvPr id="114" name="Google Shape;114;p23"/>
          <p:cNvSpPr txBox="1"/>
          <p:nvPr>
            <p:ph type="title"/>
          </p:nvPr>
        </p:nvSpPr>
        <p:spPr>
          <a:xfrm>
            <a:off x="628650" y="273845"/>
            <a:ext cx="7886700" cy="994200"/>
          </a:xfrm>
          <a:prstGeom prst="rect">
            <a:avLst/>
          </a:prstGeom>
          <a:noFill/>
          <a:ln>
            <a:noFill/>
          </a:ln>
        </p:spPr>
        <p:txBody>
          <a:bodyPr anchorCtr="0" anchor="ctr" bIns="39550" lIns="79125" spcFirstLastPara="1" rIns="79125" wrap="square" tIns="39550">
            <a:normAutofit/>
          </a:bodyPr>
          <a:lstStyle>
            <a:lvl1pPr lvl="0" algn="l">
              <a:lnSpc>
                <a:spcPct val="90000"/>
              </a:lnSpc>
              <a:spcBef>
                <a:spcPts val="0"/>
              </a:spcBef>
              <a:spcAft>
                <a:spcPts val="0"/>
              </a:spcAft>
              <a:buClr>
                <a:schemeClr val="dk1"/>
              </a:buClr>
              <a:buSzPts val="16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15" name="Google Shape;115;p23"/>
          <p:cNvSpPr txBox="1"/>
          <p:nvPr>
            <p:ph idx="1" type="body"/>
          </p:nvPr>
        </p:nvSpPr>
        <p:spPr>
          <a:xfrm rot="5400000">
            <a:off x="2940301" y="-942431"/>
            <a:ext cx="3263400" cy="7886700"/>
          </a:xfrm>
          <a:prstGeom prst="rect">
            <a:avLst/>
          </a:prstGeom>
          <a:noFill/>
          <a:ln>
            <a:noFill/>
          </a:ln>
        </p:spPr>
        <p:txBody>
          <a:bodyPr anchorCtr="0" anchor="t" bIns="39550" lIns="79125" spcFirstLastPara="1" rIns="79125" wrap="square" tIns="39550">
            <a:normAutofit/>
          </a:bodyPr>
          <a:lstStyle>
            <a:lvl1pPr indent="-330200" lvl="0" marL="457200" algn="l">
              <a:lnSpc>
                <a:spcPct val="90000"/>
              </a:lnSpc>
              <a:spcBef>
                <a:spcPts val="900"/>
              </a:spcBef>
              <a:spcAft>
                <a:spcPts val="0"/>
              </a:spcAft>
              <a:buClr>
                <a:schemeClr val="dk1"/>
              </a:buClr>
              <a:buSzPts val="1600"/>
              <a:buChar char="•"/>
              <a:defRPr/>
            </a:lvl1pPr>
            <a:lvl2pPr indent="-330200" lvl="1" marL="914400" algn="l">
              <a:lnSpc>
                <a:spcPct val="90000"/>
              </a:lnSpc>
              <a:spcBef>
                <a:spcPts val="400"/>
              </a:spcBef>
              <a:spcAft>
                <a:spcPts val="0"/>
              </a:spcAft>
              <a:buClr>
                <a:schemeClr val="dk1"/>
              </a:buClr>
              <a:buSzPts val="1600"/>
              <a:buChar char="•"/>
              <a:defRPr/>
            </a:lvl2pPr>
            <a:lvl3pPr indent="-330200" lvl="2" marL="1371600" algn="l">
              <a:lnSpc>
                <a:spcPct val="90000"/>
              </a:lnSpc>
              <a:spcBef>
                <a:spcPts val="400"/>
              </a:spcBef>
              <a:spcAft>
                <a:spcPts val="0"/>
              </a:spcAft>
              <a:buClr>
                <a:schemeClr val="dk1"/>
              </a:buClr>
              <a:buSzPts val="1600"/>
              <a:buChar char="•"/>
              <a:defRPr/>
            </a:lvl3pPr>
            <a:lvl4pPr indent="-330200" lvl="3" marL="1828800" algn="l">
              <a:lnSpc>
                <a:spcPct val="90000"/>
              </a:lnSpc>
              <a:spcBef>
                <a:spcPts val="400"/>
              </a:spcBef>
              <a:spcAft>
                <a:spcPts val="0"/>
              </a:spcAft>
              <a:buClr>
                <a:schemeClr val="dk1"/>
              </a:buClr>
              <a:buSzPts val="1600"/>
              <a:buChar char="•"/>
              <a:defRPr/>
            </a:lvl4pPr>
            <a:lvl5pPr indent="-330200" lvl="4" marL="2286000" algn="l">
              <a:lnSpc>
                <a:spcPct val="90000"/>
              </a:lnSpc>
              <a:spcBef>
                <a:spcPts val="400"/>
              </a:spcBef>
              <a:spcAft>
                <a:spcPts val="0"/>
              </a:spcAft>
              <a:buClr>
                <a:schemeClr val="dk1"/>
              </a:buClr>
              <a:buSzPts val="1600"/>
              <a:buChar char="•"/>
              <a:defRPr/>
            </a:lvl5pPr>
            <a:lvl6pPr indent="-330200" lvl="5" marL="2743200" algn="l">
              <a:lnSpc>
                <a:spcPct val="90000"/>
              </a:lnSpc>
              <a:spcBef>
                <a:spcPts val="400"/>
              </a:spcBef>
              <a:spcAft>
                <a:spcPts val="0"/>
              </a:spcAft>
              <a:buClr>
                <a:schemeClr val="dk1"/>
              </a:buClr>
              <a:buSzPts val="1600"/>
              <a:buChar char="•"/>
              <a:defRPr/>
            </a:lvl6pPr>
            <a:lvl7pPr indent="-330200" lvl="6" marL="3200400" algn="l">
              <a:lnSpc>
                <a:spcPct val="90000"/>
              </a:lnSpc>
              <a:spcBef>
                <a:spcPts val="400"/>
              </a:spcBef>
              <a:spcAft>
                <a:spcPts val="0"/>
              </a:spcAft>
              <a:buClr>
                <a:schemeClr val="dk1"/>
              </a:buClr>
              <a:buSzPts val="1600"/>
              <a:buChar char="•"/>
              <a:defRPr/>
            </a:lvl7pPr>
            <a:lvl8pPr indent="-330200" lvl="7" marL="3657600" algn="l">
              <a:lnSpc>
                <a:spcPct val="90000"/>
              </a:lnSpc>
              <a:spcBef>
                <a:spcPts val="400"/>
              </a:spcBef>
              <a:spcAft>
                <a:spcPts val="0"/>
              </a:spcAft>
              <a:buClr>
                <a:schemeClr val="dk1"/>
              </a:buClr>
              <a:buSzPts val="1600"/>
              <a:buChar char="•"/>
              <a:defRPr/>
            </a:lvl8pPr>
            <a:lvl9pPr indent="-330200" lvl="8" marL="4114800" algn="l">
              <a:lnSpc>
                <a:spcPct val="90000"/>
              </a:lnSpc>
              <a:spcBef>
                <a:spcPts val="400"/>
              </a:spcBef>
              <a:spcAft>
                <a:spcPts val="0"/>
              </a:spcAft>
              <a:buClr>
                <a:schemeClr val="dk1"/>
              </a:buClr>
              <a:buSzPts val="1600"/>
              <a:buChar char="•"/>
              <a:defRPr/>
            </a:lvl9pPr>
          </a:lstStyle>
          <a:p/>
        </p:txBody>
      </p:sp>
      <p:sp>
        <p:nvSpPr>
          <p:cNvPr id="116" name="Google Shape;116;p23"/>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17" name="Google Shape;117;p23"/>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18" name="Google Shape;118;p23"/>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19" name="Shape 119"/>
        <p:cNvGrpSpPr/>
        <p:nvPr/>
      </p:nvGrpSpPr>
      <p:grpSpPr>
        <a:xfrm>
          <a:off x="0" y="0"/>
          <a:ext cx="0" cy="0"/>
          <a:chOff x="0" y="0"/>
          <a:chExt cx="0" cy="0"/>
        </a:xfrm>
      </p:grpSpPr>
      <p:sp>
        <p:nvSpPr>
          <p:cNvPr id="120" name="Google Shape;120;p24"/>
          <p:cNvSpPr txBox="1"/>
          <p:nvPr>
            <p:ph type="title"/>
          </p:nvPr>
        </p:nvSpPr>
        <p:spPr>
          <a:xfrm rot="5400000">
            <a:off x="5350051" y="1467544"/>
            <a:ext cx="4359000" cy="1971600"/>
          </a:xfrm>
          <a:prstGeom prst="rect">
            <a:avLst/>
          </a:prstGeom>
          <a:noFill/>
          <a:ln>
            <a:noFill/>
          </a:ln>
        </p:spPr>
        <p:txBody>
          <a:bodyPr anchorCtr="0" anchor="ctr" bIns="39550" lIns="79125" spcFirstLastPara="1" rIns="79125" wrap="square" tIns="39550">
            <a:normAutofit/>
          </a:bodyPr>
          <a:lstStyle>
            <a:lvl1pPr lvl="0" algn="l">
              <a:lnSpc>
                <a:spcPct val="90000"/>
              </a:lnSpc>
              <a:spcBef>
                <a:spcPts val="0"/>
              </a:spcBef>
              <a:spcAft>
                <a:spcPts val="0"/>
              </a:spcAft>
              <a:buClr>
                <a:schemeClr val="dk1"/>
              </a:buClr>
              <a:buSzPts val="16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21" name="Google Shape;121;p24"/>
          <p:cNvSpPr txBox="1"/>
          <p:nvPr>
            <p:ph idx="1" type="body"/>
          </p:nvPr>
        </p:nvSpPr>
        <p:spPr>
          <a:xfrm rot="5400000">
            <a:off x="1349476" y="-447057"/>
            <a:ext cx="4359000" cy="5800800"/>
          </a:xfrm>
          <a:prstGeom prst="rect">
            <a:avLst/>
          </a:prstGeom>
          <a:noFill/>
          <a:ln>
            <a:noFill/>
          </a:ln>
        </p:spPr>
        <p:txBody>
          <a:bodyPr anchorCtr="0" anchor="t" bIns="39550" lIns="79125" spcFirstLastPara="1" rIns="79125" wrap="square" tIns="39550">
            <a:normAutofit/>
          </a:bodyPr>
          <a:lstStyle>
            <a:lvl1pPr indent="-330200" lvl="0" marL="457200" algn="l">
              <a:lnSpc>
                <a:spcPct val="90000"/>
              </a:lnSpc>
              <a:spcBef>
                <a:spcPts val="900"/>
              </a:spcBef>
              <a:spcAft>
                <a:spcPts val="0"/>
              </a:spcAft>
              <a:buClr>
                <a:schemeClr val="dk1"/>
              </a:buClr>
              <a:buSzPts val="1600"/>
              <a:buChar char="•"/>
              <a:defRPr/>
            </a:lvl1pPr>
            <a:lvl2pPr indent="-330200" lvl="1" marL="914400" algn="l">
              <a:lnSpc>
                <a:spcPct val="90000"/>
              </a:lnSpc>
              <a:spcBef>
                <a:spcPts val="400"/>
              </a:spcBef>
              <a:spcAft>
                <a:spcPts val="0"/>
              </a:spcAft>
              <a:buClr>
                <a:schemeClr val="dk1"/>
              </a:buClr>
              <a:buSzPts val="1600"/>
              <a:buChar char="•"/>
              <a:defRPr/>
            </a:lvl2pPr>
            <a:lvl3pPr indent="-330200" lvl="2" marL="1371600" algn="l">
              <a:lnSpc>
                <a:spcPct val="90000"/>
              </a:lnSpc>
              <a:spcBef>
                <a:spcPts val="400"/>
              </a:spcBef>
              <a:spcAft>
                <a:spcPts val="0"/>
              </a:spcAft>
              <a:buClr>
                <a:schemeClr val="dk1"/>
              </a:buClr>
              <a:buSzPts val="1600"/>
              <a:buChar char="•"/>
              <a:defRPr/>
            </a:lvl3pPr>
            <a:lvl4pPr indent="-330200" lvl="3" marL="1828800" algn="l">
              <a:lnSpc>
                <a:spcPct val="90000"/>
              </a:lnSpc>
              <a:spcBef>
                <a:spcPts val="400"/>
              </a:spcBef>
              <a:spcAft>
                <a:spcPts val="0"/>
              </a:spcAft>
              <a:buClr>
                <a:schemeClr val="dk1"/>
              </a:buClr>
              <a:buSzPts val="1600"/>
              <a:buChar char="•"/>
              <a:defRPr/>
            </a:lvl4pPr>
            <a:lvl5pPr indent="-330200" lvl="4" marL="2286000" algn="l">
              <a:lnSpc>
                <a:spcPct val="90000"/>
              </a:lnSpc>
              <a:spcBef>
                <a:spcPts val="400"/>
              </a:spcBef>
              <a:spcAft>
                <a:spcPts val="0"/>
              </a:spcAft>
              <a:buClr>
                <a:schemeClr val="dk1"/>
              </a:buClr>
              <a:buSzPts val="1600"/>
              <a:buChar char="•"/>
              <a:defRPr/>
            </a:lvl5pPr>
            <a:lvl6pPr indent="-330200" lvl="5" marL="2743200" algn="l">
              <a:lnSpc>
                <a:spcPct val="90000"/>
              </a:lnSpc>
              <a:spcBef>
                <a:spcPts val="400"/>
              </a:spcBef>
              <a:spcAft>
                <a:spcPts val="0"/>
              </a:spcAft>
              <a:buClr>
                <a:schemeClr val="dk1"/>
              </a:buClr>
              <a:buSzPts val="1600"/>
              <a:buChar char="•"/>
              <a:defRPr/>
            </a:lvl6pPr>
            <a:lvl7pPr indent="-330200" lvl="6" marL="3200400" algn="l">
              <a:lnSpc>
                <a:spcPct val="90000"/>
              </a:lnSpc>
              <a:spcBef>
                <a:spcPts val="400"/>
              </a:spcBef>
              <a:spcAft>
                <a:spcPts val="0"/>
              </a:spcAft>
              <a:buClr>
                <a:schemeClr val="dk1"/>
              </a:buClr>
              <a:buSzPts val="1600"/>
              <a:buChar char="•"/>
              <a:defRPr/>
            </a:lvl7pPr>
            <a:lvl8pPr indent="-330200" lvl="7" marL="3657600" algn="l">
              <a:lnSpc>
                <a:spcPct val="90000"/>
              </a:lnSpc>
              <a:spcBef>
                <a:spcPts val="400"/>
              </a:spcBef>
              <a:spcAft>
                <a:spcPts val="0"/>
              </a:spcAft>
              <a:buClr>
                <a:schemeClr val="dk1"/>
              </a:buClr>
              <a:buSzPts val="1600"/>
              <a:buChar char="•"/>
              <a:defRPr/>
            </a:lvl8pPr>
            <a:lvl9pPr indent="-330200" lvl="8" marL="4114800" algn="l">
              <a:lnSpc>
                <a:spcPct val="90000"/>
              </a:lnSpc>
              <a:spcBef>
                <a:spcPts val="400"/>
              </a:spcBef>
              <a:spcAft>
                <a:spcPts val="0"/>
              </a:spcAft>
              <a:buClr>
                <a:schemeClr val="dk1"/>
              </a:buClr>
              <a:buSzPts val="1600"/>
              <a:buChar char="•"/>
              <a:defRPr/>
            </a:lvl9pPr>
          </a:lstStyle>
          <a:p/>
        </p:txBody>
      </p:sp>
      <p:sp>
        <p:nvSpPr>
          <p:cNvPr id="122" name="Google Shape;122;p24"/>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23" name="Google Shape;123;p24"/>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24" name="Google Shape;124;p24"/>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5"/>
            <a:ext cx="7886700" cy="994200"/>
          </a:xfrm>
          <a:prstGeom prst="rect">
            <a:avLst/>
          </a:prstGeom>
          <a:noFill/>
          <a:ln>
            <a:noFill/>
          </a:ln>
        </p:spPr>
        <p:txBody>
          <a:bodyPr anchorCtr="0" anchor="ctr" bIns="39550" lIns="79125" spcFirstLastPara="1" rIns="79125" wrap="square" tIns="39550">
            <a:normAutofit/>
          </a:bodyPr>
          <a:lstStyle>
            <a:lvl1pPr lvl="0" marR="0" algn="l">
              <a:lnSpc>
                <a:spcPct val="90000"/>
              </a:lnSpc>
              <a:spcBef>
                <a:spcPts val="0"/>
              </a:spcBef>
              <a:spcAft>
                <a:spcPts val="0"/>
              </a:spcAft>
              <a:buClr>
                <a:schemeClr val="dk1"/>
              </a:buClr>
              <a:buSzPts val="3800"/>
              <a:buFont typeface="Calibri"/>
              <a:buNone/>
              <a:defRPr b="0" i="0" sz="3800" u="none" cap="none" strike="noStrike">
                <a:solidFill>
                  <a:schemeClr val="dk1"/>
                </a:solidFill>
                <a:latin typeface="Calibri"/>
                <a:ea typeface="Calibri"/>
                <a:cs typeface="Calibri"/>
                <a:sym typeface="Calibri"/>
              </a:defRPr>
            </a:lvl1pPr>
            <a:lvl2pPr lvl="1" marR="0" algn="l">
              <a:lnSpc>
                <a:spcPct val="100000"/>
              </a:lnSpc>
              <a:spcBef>
                <a:spcPts val="0"/>
              </a:spcBef>
              <a:spcAft>
                <a:spcPts val="0"/>
              </a:spcAft>
              <a:buClr>
                <a:srgbClr val="000000"/>
              </a:buClr>
              <a:buSzPts val="1200"/>
              <a:buFont typeface="Arial"/>
              <a:buNone/>
              <a:defRPr b="0" i="0" sz="1600" u="none" cap="none" strike="noStrike">
                <a:solidFill>
                  <a:srgbClr val="000000"/>
                </a:solidFill>
                <a:latin typeface="Arial"/>
                <a:ea typeface="Arial"/>
                <a:cs typeface="Arial"/>
                <a:sym typeface="Arial"/>
              </a:defRPr>
            </a:lvl2pPr>
            <a:lvl3pPr lvl="2" marR="0" algn="l">
              <a:lnSpc>
                <a:spcPct val="100000"/>
              </a:lnSpc>
              <a:spcBef>
                <a:spcPts val="0"/>
              </a:spcBef>
              <a:spcAft>
                <a:spcPts val="0"/>
              </a:spcAft>
              <a:buClr>
                <a:srgbClr val="000000"/>
              </a:buClr>
              <a:buSzPts val="1200"/>
              <a:buFont typeface="Arial"/>
              <a:buNone/>
              <a:defRPr b="0" i="0" sz="1600" u="none" cap="none" strike="noStrike">
                <a:solidFill>
                  <a:srgbClr val="000000"/>
                </a:solidFill>
                <a:latin typeface="Arial"/>
                <a:ea typeface="Arial"/>
                <a:cs typeface="Arial"/>
                <a:sym typeface="Arial"/>
              </a:defRPr>
            </a:lvl3pPr>
            <a:lvl4pPr lvl="3" marR="0" algn="l">
              <a:lnSpc>
                <a:spcPct val="100000"/>
              </a:lnSpc>
              <a:spcBef>
                <a:spcPts val="0"/>
              </a:spcBef>
              <a:spcAft>
                <a:spcPts val="0"/>
              </a:spcAft>
              <a:buClr>
                <a:srgbClr val="000000"/>
              </a:buClr>
              <a:buSzPts val="1200"/>
              <a:buFont typeface="Arial"/>
              <a:buNone/>
              <a:defRPr b="0" i="0" sz="1600" u="none" cap="none" strike="noStrike">
                <a:solidFill>
                  <a:srgbClr val="000000"/>
                </a:solidFill>
                <a:latin typeface="Arial"/>
                <a:ea typeface="Arial"/>
                <a:cs typeface="Arial"/>
                <a:sym typeface="Arial"/>
              </a:defRPr>
            </a:lvl4pPr>
            <a:lvl5pPr lvl="4" marR="0" algn="l">
              <a:lnSpc>
                <a:spcPct val="100000"/>
              </a:lnSpc>
              <a:spcBef>
                <a:spcPts val="0"/>
              </a:spcBef>
              <a:spcAft>
                <a:spcPts val="0"/>
              </a:spcAft>
              <a:buClr>
                <a:srgbClr val="000000"/>
              </a:buClr>
              <a:buSzPts val="1200"/>
              <a:buFont typeface="Arial"/>
              <a:buNone/>
              <a:defRPr b="0" i="0" sz="1600" u="none" cap="none" strike="noStrike">
                <a:solidFill>
                  <a:srgbClr val="000000"/>
                </a:solidFill>
                <a:latin typeface="Arial"/>
                <a:ea typeface="Arial"/>
                <a:cs typeface="Arial"/>
                <a:sym typeface="Arial"/>
              </a:defRPr>
            </a:lvl5pPr>
            <a:lvl6pPr lvl="5" marR="0" algn="l">
              <a:lnSpc>
                <a:spcPct val="100000"/>
              </a:lnSpc>
              <a:spcBef>
                <a:spcPts val="0"/>
              </a:spcBef>
              <a:spcAft>
                <a:spcPts val="0"/>
              </a:spcAft>
              <a:buClr>
                <a:srgbClr val="000000"/>
              </a:buClr>
              <a:buSzPts val="1200"/>
              <a:buFont typeface="Arial"/>
              <a:buNone/>
              <a:defRPr b="0" i="0" sz="1600" u="none" cap="none" strike="noStrike">
                <a:solidFill>
                  <a:srgbClr val="000000"/>
                </a:solidFill>
                <a:latin typeface="Arial"/>
                <a:ea typeface="Arial"/>
                <a:cs typeface="Arial"/>
                <a:sym typeface="Arial"/>
              </a:defRPr>
            </a:lvl6pPr>
            <a:lvl7pPr lvl="6" marR="0" algn="l">
              <a:lnSpc>
                <a:spcPct val="100000"/>
              </a:lnSpc>
              <a:spcBef>
                <a:spcPts val="0"/>
              </a:spcBef>
              <a:spcAft>
                <a:spcPts val="0"/>
              </a:spcAft>
              <a:buClr>
                <a:srgbClr val="000000"/>
              </a:buClr>
              <a:buSzPts val="1200"/>
              <a:buFont typeface="Arial"/>
              <a:buNone/>
              <a:defRPr b="0" i="0" sz="1600" u="none" cap="none" strike="noStrike">
                <a:solidFill>
                  <a:srgbClr val="000000"/>
                </a:solidFill>
                <a:latin typeface="Arial"/>
                <a:ea typeface="Arial"/>
                <a:cs typeface="Arial"/>
                <a:sym typeface="Arial"/>
              </a:defRPr>
            </a:lvl7pPr>
            <a:lvl8pPr lvl="7" marR="0" algn="l">
              <a:lnSpc>
                <a:spcPct val="100000"/>
              </a:lnSpc>
              <a:spcBef>
                <a:spcPts val="0"/>
              </a:spcBef>
              <a:spcAft>
                <a:spcPts val="0"/>
              </a:spcAft>
              <a:buClr>
                <a:srgbClr val="000000"/>
              </a:buClr>
              <a:buSzPts val="1200"/>
              <a:buFont typeface="Arial"/>
              <a:buNone/>
              <a:defRPr b="0" i="0" sz="1600" u="none" cap="none" strike="noStrike">
                <a:solidFill>
                  <a:srgbClr val="000000"/>
                </a:solidFill>
                <a:latin typeface="Arial"/>
                <a:ea typeface="Arial"/>
                <a:cs typeface="Arial"/>
                <a:sym typeface="Arial"/>
              </a:defRPr>
            </a:lvl8pPr>
            <a:lvl9pPr lvl="8" marR="0" algn="l">
              <a:lnSpc>
                <a:spcPct val="100000"/>
              </a:lnSpc>
              <a:spcBef>
                <a:spcPts val="0"/>
              </a:spcBef>
              <a:spcAft>
                <a:spcPts val="0"/>
              </a:spcAft>
              <a:buClr>
                <a:srgbClr val="000000"/>
              </a:buClr>
              <a:buSzPts val="1200"/>
              <a:buFont typeface="Arial"/>
              <a:buNone/>
              <a:defRPr b="0" i="0" sz="1600" u="none" cap="none" strike="noStrike">
                <a:solidFill>
                  <a:srgbClr val="000000"/>
                </a:solidFill>
                <a:latin typeface="Arial"/>
                <a:ea typeface="Arial"/>
                <a:cs typeface="Arial"/>
                <a:sym typeface="Arial"/>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9550" lIns="79125" spcFirstLastPara="1" rIns="79125" wrap="square" tIns="39550">
            <a:normAutofit/>
          </a:bodyPr>
          <a:lstStyle>
            <a:lvl1pPr indent="-381000" lvl="0" marL="457200" marR="0" algn="l">
              <a:lnSpc>
                <a:spcPct val="90000"/>
              </a:lnSpc>
              <a:spcBef>
                <a:spcPts val="9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1pPr>
            <a:lvl2pPr indent="-361950" lvl="1" marL="914400" marR="0" algn="l">
              <a:lnSpc>
                <a:spcPct val="90000"/>
              </a:lnSpc>
              <a:spcBef>
                <a:spcPts val="40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2pPr>
            <a:lvl3pPr indent="-336550" lvl="2" marL="1371600" marR="0" algn="l">
              <a:lnSpc>
                <a:spcPct val="90000"/>
              </a:lnSpc>
              <a:spcBef>
                <a:spcPts val="400"/>
              </a:spcBef>
              <a:spcAft>
                <a:spcPts val="0"/>
              </a:spcAft>
              <a:buClr>
                <a:schemeClr val="dk1"/>
              </a:buClr>
              <a:buSzPts val="1700"/>
              <a:buFont typeface="Arial"/>
              <a:buChar char="•"/>
              <a:defRPr b="0" i="0" sz="1700" u="none" cap="none" strike="noStrike">
                <a:solidFill>
                  <a:schemeClr val="dk1"/>
                </a:solidFill>
                <a:latin typeface="Calibri"/>
                <a:ea typeface="Calibri"/>
                <a:cs typeface="Calibri"/>
                <a:sym typeface="Calibri"/>
              </a:defRPr>
            </a:lvl3pPr>
            <a:lvl4pPr indent="-330200" lvl="3" marL="1828800" marR="0" algn="l">
              <a:lnSpc>
                <a:spcPct val="90000"/>
              </a:lnSpc>
              <a:spcBef>
                <a:spcPts val="4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algn="l">
              <a:lnSpc>
                <a:spcPct val="90000"/>
              </a:lnSpc>
              <a:spcBef>
                <a:spcPts val="4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5pPr>
            <a:lvl6pPr indent="-330200" lvl="5" marL="2743200" marR="0" algn="l">
              <a:lnSpc>
                <a:spcPct val="90000"/>
              </a:lnSpc>
              <a:spcBef>
                <a:spcPts val="4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6pPr>
            <a:lvl7pPr indent="-330200" lvl="6" marL="3200400" marR="0" algn="l">
              <a:lnSpc>
                <a:spcPct val="90000"/>
              </a:lnSpc>
              <a:spcBef>
                <a:spcPts val="4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7pPr>
            <a:lvl8pPr indent="-330200" lvl="7" marL="3657600" marR="0" algn="l">
              <a:lnSpc>
                <a:spcPct val="90000"/>
              </a:lnSpc>
              <a:spcBef>
                <a:spcPts val="4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8pPr>
            <a:lvl9pPr indent="-330200" lvl="8" marL="4114800" marR="0" algn="l">
              <a:lnSpc>
                <a:spcPct val="90000"/>
              </a:lnSpc>
              <a:spcBef>
                <a:spcPts val="4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9pPr>
          </a:lstStyle>
          <a:p/>
        </p:txBody>
      </p:sp>
      <p:sp>
        <p:nvSpPr>
          <p:cNvPr id="53" name="Google Shape;53;p13"/>
          <p:cNvSpPr txBox="1"/>
          <p:nvPr>
            <p:ph idx="10" type="dt"/>
          </p:nvPr>
        </p:nvSpPr>
        <p:spPr>
          <a:xfrm>
            <a:off x="628650" y="4767264"/>
            <a:ext cx="2057400" cy="273900"/>
          </a:xfrm>
          <a:prstGeom prst="rect">
            <a:avLst/>
          </a:prstGeom>
          <a:noFill/>
          <a:ln>
            <a:noFill/>
          </a:ln>
        </p:spPr>
        <p:txBody>
          <a:bodyPr anchorCtr="0" anchor="ctr" bIns="39550" lIns="79125" spcFirstLastPara="1" rIns="79125" wrap="square" tIns="39550">
            <a:noAutofit/>
          </a:bodyPr>
          <a:lstStyle>
            <a:lvl1pPr lvl="0" marR="0" algn="l">
              <a:lnSpc>
                <a:spcPct val="100000"/>
              </a:lnSpc>
              <a:spcBef>
                <a:spcPts val="0"/>
              </a:spcBef>
              <a:spcAft>
                <a:spcPts val="0"/>
              </a:spcAft>
              <a:buClr>
                <a:srgbClr val="000000"/>
              </a:buClr>
              <a:buSzPts val="1200"/>
              <a:buFont typeface="Arial"/>
              <a:buNone/>
              <a:defRPr b="0" i="0" sz="1000" u="none" cap="none" strike="noStrike">
                <a:solidFill>
                  <a:srgbClr val="888888"/>
                </a:solidFill>
                <a:latin typeface="Calibri"/>
                <a:ea typeface="Calibri"/>
                <a:cs typeface="Calibri"/>
                <a:sym typeface="Calibri"/>
              </a:defRPr>
            </a:lvl1pPr>
            <a:lvl2pPr lvl="1"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9pPr>
          </a:lstStyle>
          <a:p/>
        </p:txBody>
      </p:sp>
      <p:sp>
        <p:nvSpPr>
          <p:cNvPr id="54" name="Google Shape;54;p13"/>
          <p:cNvSpPr txBox="1"/>
          <p:nvPr>
            <p:ph idx="11" type="ftr"/>
          </p:nvPr>
        </p:nvSpPr>
        <p:spPr>
          <a:xfrm>
            <a:off x="3028950" y="4767264"/>
            <a:ext cx="3086100" cy="273900"/>
          </a:xfrm>
          <a:prstGeom prst="rect">
            <a:avLst/>
          </a:prstGeom>
          <a:noFill/>
          <a:ln>
            <a:noFill/>
          </a:ln>
        </p:spPr>
        <p:txBody>
          <a:bodyPr anchorCtr="0" anchor="ctr" bIns="39550" lIns="79125" spcFirstLastPara="1" rIns="79125" wrap="square" tIns="39550">
            <a:noAutofit/>
          </a:bodyPr>
          <a:lstStyle>
            <a:lvl1pPr lvl="0" marR="0" algn="ctr">
              <a:lnSpc>
                <a:spcPct val="100000"/>
              </a:lnSpc>
              <a:spcBef>
                <a:spcPts val="0"/>
              </a:spcBef>
              <a:spcAft>
                <a:spcPts val="0"/>
              </a:spcAft>
              <a:buClr>
                <a:srgbClr val="000000"/>
              </a:buClr>
              <a:buSzPts val="1200"/>
              <a:buFont typeface="Arial"/>
              <a:buNone/>
              <a:defRPr b="0" i="0" sz="1000" u="none" cap="none" strike="noStrike">
                <a:solidFill>
                  <a:srgbClr val="888888"/>
                </a:solidFill>
                <a:latin typeface="Calibri"/>
                <a:ea typeface="Calibri"/>
                <a:cs typeface="Calibri"/>
                <a:sym typeface="Calibri"/>
              </a:defRPr>
            </a:lvl1pPr>
            <a:lvl2pPr lvl="1"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Clr>
                <a:srgbClr val="000000"/>
              </a:buClr>
              <a:buSzPts val="1200"/>
              <a:buFont typeface="Arial"/>
              <a:buNone/>
              <a:defRPr b="0" i="0" sz="1600" u="none" cap="none" strike="noStrike">
                <a:solidFill>
                  <a:schemeClr val="dk1"/>
                </a:solidFill>
                <a:latin typeface="Calibri"/>
                <a:ea typeface="Calibri"/>
                <a:cs typeface="Calibri"/>
                <a:sym typeface="Calibri"/>
              </a:defRPr>
            </a:lvl9pPr>
          </a:lstStyle>
          <a:p/>
        </p:txBody>
      </p:sp>
      <p:sp>
        <p:nvSpPr>
          <p:cNvPr id="55" name="Google Shape;55;p13"/>
          <p:cNvSpPr txBox="1"/>
          <p:nvPr>
            <p:ph idx="12" type="sldNum"/>
          </p:nvPr>
        </p:nvSpPr>
        <p:spPr>
          <a:xfrm>
            <a:off x="6457950" y="4767264"/>
            <a:ext cx="2057400" cy="273900"/>
          </a:xfrm>
          <a:prstGeom prst="rect">
            <a:avLst/>
          </a:prstGeom>
          <a:noFill/>
          <a:ln>
            <a:noFill/>
          </a:ln>
        </p:spPr>
        <p:txBody>
          <a:bodyPr anchorCtr="0" anchor="ctr" bIns="39550" lIns="79125" spcFirstLastPara="1" rIns="79125" wrap="square" tIns="3955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AD1DC"/>
        </a:solidFill>
      </p:bgPr>
    </p:bg>
    <p:spTree>
      <p:nvGrpSpPr>
        <p:cNvPr id="128" name="Shape 128"/>
        <p:cNvGrpSpPr/>
        <p:nvPr/>
      </p:nvGrpSpPr>
      <p:grpSpPr>
        <a:xfrm>
          <a:off x="0" y="0"/>
          <a:ext cx="0" cy="0"/>
          <a:chOff x="0" y="0"/>
          <a:chExt cx="0" cy="0"/>
        </a:xfrm>
      </p:grpSpPr>
      <p:sp>
        <p:nvSpPr>
          <p:cNvPr id="129" name="Google Shape;129;p25"/>
          <p:cNvSpPr/>
          <p:nvPr/>
        </p:nvSpPr>
        <p:spPr>
          <a:xfrm>
            <a:off x="3376175" y="3027225"/>
            <a:ext cx="2465700" cy="2042100"/>
          </a:xfrm>
          <a:prstGeom prst="roundRect">
            <a:avLst>
              <a:gd fmla="val 16667" name="adj"/>
            </a:avLst>
          </a:prstGeom>
          <a:solidFill>
            <a:srgbClr val="F4CCCC"/>
          </a:solidFill>
          <a:ln cap="flat" cmpd="sng" w="2857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100" u="sng">
                <a:latin typeface="Comic Sans MS"/>
                <a:ea typeface="Comic Sans MS"/>
                <a:cs typeface="Comic Sans MS"/>
                <a:sym typeface="Comic Sans MS"/>
              </a:rPr>
              <a:t>Phonics and reading</a:t>
            </a:r>
            <a:endParaRPr b="1" sz="1100" u="sng">
              <a:latin typeface="Comic Sans MS"/>
              <a:ea typeface="Comic Sans MS"/>
              <a:cs typeface="Comic Sans MS"/>
              <a:sym typeface="Comic Sans MS"/>
            </a:endParaRPr>
          </a:p>
          <a:p>
            <a:pPr indent="0" lvl="0" marL="0" rtl="0" algn="just">
              <a:spcBef>
                <a:spcPts val="0"/>
              </a:spcBef>
              <a:spcAft>
                <a:spcPts val="0"/>
              </a:spcAft>
              <a:buNone/>
            </a:pPr>
            <a:r>
              <a:rPr lang="en" sz="1100">
                <a:latin typeface="Comic Sans MS"/>
                <a:ea typeface="Comic Sans MS"/>
                <a:cs typeface="Comic Sans MS"/>
                <a:sym typeface="Comic Sans MS"/>
              </a:rPr>
              <a:t>We will soon start our phonic sessions introducing new sounds each week.  We will send these sounds home so you can practice them with your child.  Please come to our Learning in Reception meeting on 13th October at 5-6pm to find out more.</a:t>
            </a:r>
            <a:endParaRPr sz="1100">
              <a:latin typeface="Comic Sans MS"/>
              <a:ea typeface="Comic Sans MS"/>
              <a:cs typeface="Comic Sans MS"/>
              <a:sym typeface="Comic Sans MS"/>
            </a:endParaRPr>
          </a:p>
        </p:txBody>
      </p:sp>
      <p:sp>
        <p:nvSpPr>
          <p:cNvPr id="130" name="Google Shape;130;p25"/>
          <p:cNvSpPr/>
          <p:nvPr/>
        </p:nvSpPr>
        <p:spPr>
          <a:xfrm>
            <a:off x="1368600" y="315825"/>
            <a:ext cx="5955600" cy="737100"/>
          </a:xfrm>
          <a:prstGeom prst="roundRect">
            <a:avLst>
              <a:gd fmla="val 16667" name="adj"/>
            </a:avLst>
          </a:prstGeom>
          <a:solidFill>
            <a:srgbClr val="FFE599"/>
          </a:solidFill>
          <a:ln cap="flat" cmpd="sng" w="28575">
            <a:solidFill>
              <a:srgbClr val="FF99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latin typeface="Comic Sans MS"/>
                <a:ea typeface="Comic Sans MS"/>
                <a:cs typeface="Comic Sans MS"/>
                <a:sym typeface="Comic Sans MS"/>
              </a:rPr>
              <a:t>Welcome to Reception</a:t>
            </a:r>
            <a:endParaRPr sz="2000">
              <a:latin typeface="Comic Sans MS"/>
              <a:ea typeface="Comic Sans MS"/>
              <a:cs typeface="Comic Sans MS"/>
              <a:sym typeface="Comic Sans MS"/>
            </a:endParaRPr>
          </a:p>
        </p:txBody>
      </p:sp>
      <p:sp>
        <p:nvSpPr>
          <p:cNvPr id="131" name="Google Shape;131;p25"/>
          <p:cNvSpPr/>
          <p:nvPr/>
        </p:nvSpPr>
        <p:spPr>
          <a:xfrm>
            <a:off x="270700" y="1233225"/>
            <a:ext cx="3429000" cy="1413600"/>
          </a:xfrm>
          <a:prstGeom prst="roundRect">
            <a:avLst>
              <a:gd fmla="val 16667" name="adj"/>
            </a:avLst>
          </a:prstGeom>
          <a:solidFill>
            <a:srgbClr val="D9EAD3"/>
          </a:solidFill>
          <a:ln cap="flat" cmpd="sng" w="28575">
            <a:solidFill>
              <a:srgbClr val="6AA84F"/>
            </a:solidFill>
            <a:prstDash val="solid"/>
            <a:round/>
            <a:headEnd len="sm" w="sm" type="none"/>
            <a:tailEnd len="sm" w="sm" type="none"/>
          </a:ln>
        </p:spPr>
        <p:txBody>
          <a:bodyPr anchorCtr="0" anchor="ctr" bIns="91425" lIns="91425" spcFirstLastPara="1" rIns="91425" wrap="square" tIns="91425">
            <a:noAutofit/>
          </a:bodyPr>
          <a:lstStyle/>
          <a:p>
            <a:pPr indent="0" lvl="0" marL="0" rtl="0" algn="just">
              <a:spcBef>
                <a:spcPts val="0"/>
              </a:spcBef>
              <a:spcAft>
                <a:spcPts val="0"/>
              </a:spcAft>
              <a:buNone/>
            </a:pPr>
            <a:r>
              <a:rPr lang="en" sz="1000">
                <a:latin typeface="Comic Sans MS"/>
                <a:ea typeface="Comic Sans MS"/>
                <a:cs typeface="Comic Sans MS"/>
                <a:sym typeface="Comic Sans MS"/>
              </a:rPr>
              <a:t>I would like to start by welcoming everyone to our school.  We are so proud of the children they have had a great first few days.  They are making </a:t>
            </a:r>
            <a:r>
              <a:rPr lang="en" sz="1000">
                <a:latin typeface="Comic Sans MS"/>
                <a:ea typeface="Comic Sans MS"/>
                <a:cs typeface="Comic Sans MS"/>
                <a:sym typeface="Comic Sans MS"/>
              </a:rPr>
              <a:t>friends</a:t>
            </a:r>
            <a:r>
              <a:rPr lang="en" sz="1000">
                <a:latin typeface="Comic Sans MS"/>
                <a:ea typeface="Comic Sans MS"/>
                <a:cs typeface="Comic Sans MS"/>
                <a:sym typeface="Comic Sans MS"/>
              </a:rPr>
              <a:t>, getting to know the </a:t>
            </a:r>
            <a:r>
              <a:rPr lang="en" sz="1000">
                <a:latin typeface="Comic Sans MS"/>
                <a:ea typeface="Comic Sans MS"/>
                <a:cs typeface="Comic Sans MS"/>
                <a:sym typeface="Comic Sans MS"/>
              </a:rPr>
              <a:t>adults and exploring our school environment.  </a:t>
            </a:r>
            <a:r>
              <a:rPr lang="en" sz="1000">
                <a:latin typeface="Comic Sans MS"/>
                <a:ea typeface="Comic Sans MS"/>
                <a:cs typeface="Comic Sans MS"/>
                <a:sym typeface="Comic Sans MS"/>
              </a:rPr>
              <a:t> We are looking forward to developing good relationships with both the children and yourselves over the next few weeks.  Remember if you have any questions or concerns talk to your child’s class teacher first.</a:t>
            </a:r>
            <a:endParaRPr sz="1000">
              <a:latin typeface="Comic Sans MS"/>
              <a:ea typeface="Comic Sans MS"/>
              <a:cs typeface="Comic Sans MS"/>
              <a:sym typeface="Comic Sans MS"/>
            </a:endParaRPr>
          </a:p>
        </p:txBody>
      </p:sp>
      <p:sp>
        <p:nvSpPr>
          <p:cNvPr id="132" name="Google Shape;132;p25"/>
          <p:cNvSpPr/>
          <p:nvPr/>
        </p:nvSpPr>
        <p:spPr>
          <a:xfrm>
            <a:off x="346450" y="2738575"/>
            <a:ext cx="2828700" cy="2267400"/>
          </a:xfrm>
          <a:prstGeom prst="roundRect">
            <a:avLst>
              <a:gd fmla="val 16667" name="adj"/>
            </a:avLst>
          </a:prstGeom>
          <a:solidFill>
            <a:srgbClr val="A4C2F4"/>
          </a:solidFill>
          <a:ln cap="flat" cmpd="sng" w="28575">
            <a:solidFill>
              <a:srgbClr val="0000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200" u="sng">
                <a:latin typeface="Comic Sans MS"/>
                <a:ea typeface="Comic Sans MS"/>
                <a:cs typeface="Comic Sans MS"/>
                <a:sym typeface="Comic Sans MS"/>
              </a:rPr>
              <a:t>Important Information</a:t>
            </a:r>
            <a:endParaRPr b="1" sz="1200" u="sng">
              <a:latin typeface="Comic Sans MS"/>
              <a:ea typeface="Comic Sans MS"/>
              <a:cs typeface="Comic Sans MS"/>
              <a:sym typeface="Comic Sans MS"/>
            </a:endParaRPr>
          </a:p>
          <a:p>
            <a:pPr indent="0" lvl="0" marL="0" rtl="0" algn="just">
              <a:spcBef>
                <a:spcPts val="0"/>
              </a:spcBef>
              <a:spcAft>
                <a:spcPts val="0"/>
              </a:spcAft>
              <a:buNone/>
            </a:pPr>
            <a:r>
              <a:rPr lang="en" sz="1000">
                <a:latin typeface="Comic Sans MS"/>
                <a:ea typeface="Comic Sans MS"/>
                <a:cs typeface="Comic Sans MS"/>
                <a:sym typeface="Comic Sans MS"/>
              </a:rPr>
              <a:t>- </a:t>
            </a:r>
            <a:r>
              <a:rPr b="1" lang="en" sz="1000">
                <a:solidFill>
                  <a:srgbClr val="FF0000"/>
                </a:solidFill>
                <a:latin typeface="Comic Sans MS"/>
                <a:ea typeface="Comic Sans MS"/>
                <a:cs typeface="Comic Sans MS"/>
                <a:sym typeface="Comic Sans MS"/>
              </a:rPr>
              <a:t>Join us on 13th October 5-6pm to find out more about learning in Reception</a:t>
            </a:r>
            <a:endParaRPr b="1" sz="1000">
              <a:solidFill>
                <a:srgbClr val="FF0000"/>
              </a:solidFill>
              <a:latin typeface="Comic Sans MS"/>
              <a:ea typeface="Comic Sans MS"/>
              <a:cs typeface="Comic Sans MS"/>
              <a:sym typeface="Comic Sans MS"/>
            </a:endParaRPr>
          </a:p>
          <a:p>
            <a:pPr indent="0" lvl="0" marL="0" rtl="0" algn="just">
              <a:spcBef>
                <a:spcPts val="0"/>
              </a:spcBef>
              <a:spcAft>
                <a:spcPts val="0"/>
              </a:spcAft>
              <a:buNone/>
            </a:pPr>
            <a:r>
              <a:rPr lang="en" sz="1000">
                <a:latin typeface="Comic Sans MS"/>
                <a:ea typeface="Comic Sans MS"/>
                <a:cs typeface="Comic Sans MS"/>
                <a:sym typeface="Comic Sans MS"/>
              </a:rPr>
              <a:t>- Please name </a:t>
            </a:r>
            <a:r>
              <a:rPr b="1" lang="en" sz="1000" u="sng">
                <a:latin typeface="Comic Sans MS"/>
                <a:ea typeface="Comic Sans MS"/>
                <a:cs typeface="Comic Sans MS"/>
                <a:sym typeface="Comic Sans MS"/>
              </a:rPr>
              <a:t>everything</a:t>
            </a:r>
            <a:r>
              <a:rPr lang="en" sz="1000">
                <a:latin typeface="Comic Sans MS"/>
                <a:ea typeface="Comic Sans MS"/>
                <a:cs typeface="Comic Sans MS"/>
                <a:sym typeface="Comic Sans MS"/>
              </a:rPr>
              <a:t> your child wears including their shoes</a:t>
            </a:r>
            <a:endParaRPr sz="1000">
              <a:latin typeface="Comic Sans MS"/>
              <a:ea typeface="Comic Sans MS"/>
              <a:cs typeface="Comic Sans MS"/>
              <a:sym typeface="Comic Sans MS"/>
            </a:endParaRPr>
          </a:p>
          <a:p>
            <a:pPr indent="0" lvl="0" marL="0" rtl="0" algn="just">
              <a:spcBef>
                <a:spcPts val="0"/>
              </a:spcBef>
              <a:spcAft>
                <a:spcPts val="0"/>
              </a:spcAft>
              <a:buNone/>
            </a:pPr>
            <a:r>
              <a:rPr lang="en" sz="1000">
                <a:latin typeface="Comic Sans MS"/>
                <a:ea typeface="Comic Sans MS"/>
                <a:cs typeface="Comic Sans MS"/>
                <a:sym typeface="Comic Sans MS"/>
              </a:rPr>
              <a:t>- You can now bring a pair of wellies to school please hand them to your child’s class teacher.</a:t>
            </a:r>
            <a:endParaRPr sz="1000">
              <a:latin typeface="Comic Sans MS"/>
              <a:ea typeface="Comic Sans MS"/>
              <a:cs typeface="Comic Sans MS"/>
              <a:sym typeface="Comic Sans MS"/>
            </a:endParaRPr>
          </a:p>
          <a:p>
            <a:pPr indent="0" lvl="0" marL="0" rtl="0" algn="just">
              <a:spcBef>
                <a:spcPts val="0"/>
              </a:spcBef>
              <a:spcAft>
                <a:spcPts val="0"/>
              </a:spcAft>
              <a:buNone/>
            </a:pPr>
            <a:r>
              <a:rPr lang="en" sz="1000">
                <a:latin typeface="Comic Sans MS"/>
                <a:ea typeface="Comic Sans MS"/>
                <a:cs typeface="Comic Sans MS"/>
                <a:sym typeface="Comic Sans MS"/>
              </a:rPr>
              <a:t>- Bookbags only NO rucksacks (we do not have room to store them)</a:t>
            </a:r>
            <a:endParaRPr sz="1000">
              <a:latin typeface="Comic Sans MS"/>
              <a:ea typeface="Comic Sans MS"/>
              <a:cs typeface="Comic Sans MS"/>
              <a:sym typeface="Comic Sans MS"/>
            </a:endParaRPr>
          </a:p>
          <a:p>
            <a:pPr indent="0" lvl="0" marL="0" rtl="0" algn="just">
              <a:spcBef>
                <a:spcPts val="0"/>
              </a:spcBef>
              <a:spcAft>
                <a:spcPts val="0"/>
              </a:spcAft>
              <a:buNone/>
            </a:pPr>
            <a:r>
              <a:rPr lang="en" sz="1000">
                <a:latin typeface="Comic Sans MS"/>
                <a:ea typeface="Comic Sans MS"/>
                <a:cs typeface="Comic Sans MS"/>
                <a:sym typeface="Comic Sans MS"/>
              </a:rPr>
              <a:t>-</a:t>
            </a:r>
            <a:r>
              <a:rPr lang="en" sz="1000">
                <a:solidFill>
                  <a:schemeClr val="dk1"/>
                </a:solidFill>
                <a:latin typeface="Comic Sans MS"/>
                <a:ea typeface="Comic Sans MS"/>
                <a:cs typeface="Comic Sans MS"/>
                <a:sym typeface="Comic Sans MS"/>
              </a:rPr>
              <a:t>To keep children safe please do not allow child to use the school apparatus or toys before and after school.</a:t>
            </a:r>
            <a:endParaRPr sz="1000">
              <a:solidFill>
                <a:schemeClr val="dk1"/>
              </a:solidFill>
              <a:latin typeface="Comic Sans MS"/>
              <a:ea typeface="Comic Sans MS"/>
              <a:cs typeface="Comic Sans MS"/>
              <a:sym typeface="Comic Sans MS"/>
            </a:endParaRPr>
          </a:p>
          <a:p>
            <a:pPr indent="0" lvl="0" marL="0" rtl="0" algn="just">
              <a:spcBef>
                <a:spcPts val="0"/>
              </a:spcBef>
              <a:spcAft>
                <a:spcPts val="0"/>
              </a:spcAft>
              <a:buNone/>
            </a:pPr>
            <a:r>
              <a:t/>
            </a:r>
            <a:endParaRPr sz="1000">
              <a:solidFill>
                <a:schemeClr val="dk1"/>
              </a:solidFill>
              <a:latin typeface="Comic Sans MS"/>
              <a:ea typeface="Comic Sans MS"/>
              <a:cs typeface="Comic Sans MS"/>
              <a:sym typeface="Comic Sans MS"/>
            </a:endParaRPr>
          </a:p>
        </p:txBody>
      </p:sp>
      <p:sp>
        <p:nvSpPr>
          <p:cNvPr id="133" name="Google Shape;133;p25"/>
          <p:cNvSpPr/>
          <p:nvPr/>
        </p:nvSpPr>
        <p:spPr>
          <a:xfrm>
            <a:off x="6011325" y="2953375"/>
            <a:ext cx="2872200" cy="1819800"/>
          </a:xfrm>
          <a:prstGeom prst="roundRect">
            <a:avLst>
              <a:gd fmla="val 16667" name="adj"/>
            </a:avLst>
          </a:prstGeom>
          <a:solidFill>
            <a:srgbClr val="FFF2CC"/>
          </a:solidFill>
          <a:ln cap="flat" cmpd="sng" w="28575">
            <a:solidFill>
              <a:srgbClr val="F1C23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200" u="sng">
                <a:solidFill>
                  <a:schemeClr val="dk1"/>
                </a:solidFill>
                <a:latin typeface="Comic Sans MS"/>
                <a:ea typeface="Comic Sans MS"/>
                <a:cs typeface="Comic Sans MS"/>
                <a:sym typeface="Comic Sans MS"/>
              </a:rPr>
              <a:t>Reception Classes</a:t>
            </a:r>
            <a:endParaRPr b="1" sz="1200" u="sng">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b="1" lang="en" sz="1000">
                <a:solidFill>
                  <a:srgbClr val="CC0000"/>
                </a:solidFill>
                <a:latin typeface="Comic Sans MS"/>
                <a:ea typeface="Comic Sans MS"/>
                <a:cs typeface="Comic Sans MS"/>
                <a:sym typeface="Comic Sans MS"/>
              </a:rPr>
              <a:t>Ducklings</a:t>
            </a:r>
            <a:r>
              <a:rPr lang="en" sz="1000">
                <a:solidFill>
                  <a:srgbClr val="CC0000"/>
                </a:solidFill>
                <a:latin typeface="Comic Sans MS"/>
                <a:ea typeface="Comic Sans MS"/>
                <a:cs typeface="Comic Sans MS"/>
                <a:sym typeface="Comic Sans MS"/>
              </a:rPr>
              <a:t> - Red Room</a:t>
            </a:r>
            <a:endParaRPr sz="1000">
              <a:solidFill>
                <a:srgbClr val="CC0000"/>
              </a:solidFill>
              <a:latin typeface="Comic Sans MS"/>
              <a:ea typeface="Comic Sans MS"/>
              <a:cs typeface="Comic Sans MS"/>
              <a:sym typeface="Comic Sans MS"/>
            </a:endParaRPr>
          </a:p>
          <a:p>
            <a:pPr indent="0" lvl="0" marL="0" rtl="0" algn="l">
              <a:spcBef>
                <a:spcPts val="0"/>
              </a:spcBef>
              <a:spcAft>
                <a:spcPts val="0"/>
              </a:spcAft>
              <a:buNone/>
            </a:pPr>
            <a:r>
              <a:rPr lang="en" sz="1000">
                <a:solidFill>
                  <a:srgbClr val="CC0000"/>
                </a:solidFill>
                <a:latin typeface="Comic Sans MS"/>
                <a:ea typeface="Comic Sans MS"/>
                <a:cs typeface="Comic Sans MS"/>
                <a:sym typeface="Comic Sans MS"/>
              </a:rPr>
              <a:t>Class Teacher Mrs Hoare  (Reception Year Lead)</a:t>
            </a:r>
            <a:endParaRPr sz="1000">
              <a:solidFill>
                <a:srgbClr val="CC0000"/>
              </a:solidFill>
              <a:latin typeface="Comic Sans MS"/>
              <a:ea typeface="Comic Sans MS"/>
              <a:cs typeface="Comic Sans MS"/>
              <a:sym typeface="Comic Sans MS"/>
            </a:endParaRPr>
          </a:p>
          <a:p>
            <a:pPr indent="0" lvl="0" marL="0" rtl="0" algn="l">
              <a:spcBef>
                <a:spcPts val="0"/>
              </a:spcBef>
              <a:spcAft>
                <a:spcPts val="0"/>
              </a:spcAft>
              <a:buNone/>
            </a:pPr>
            <a:r>
              <a:t/>
            </a:r>
            <a:endParaRPr sz="1000">
              <a:solidFill>
                <a:srgbClr val="CC0000"/>
              </a:solidFill>
              <a:latin typeface="Comic Sans MS"/>
              <a:ea typeface="Comic Sans MS"/>
              <a:cs typeface="Comic Sans MS"/>
              <a:sym typeface="Comic Sans MS"/>
            </a:endParaRPr>
          </a:p>
          <a:p>
            <a:pPr indent="0" lvl="0" marL="0" rtl="0" algn="l">
              <a:spcBef>
                <a:spcPts val="0"/>
              </a:spcBef>
              <a:spcAft>
                <a:spcPts val="0"/>
              </a:spcAft>
              <a:buNone/>
            </a:pPr>
            <a:r>
              <a:rPr b="1" lang="en" sz="1000">
                <a:solidFill>
                  <a:srgbClr val="38761D"/>
                </a:solidFill>
                <a:latin typeface="Comic Sans MS"/>
                <a:ea typeface="Comic Sans MS"/>
                <a:cs typeface="Comic Sans MS"/>
                <a:sym typeface="Comic Sans MS"/>
              </a:rPr>
              <a:t>Cygnets</a:t>
            </a:r>
            <a:r>
              <a:rPr lang="en" sz="1000">
                <a:solidFill>
                  <a:srgbClr val="38761D"/>
                </a:solidFill>
                <a:latin typeface="Comic Sans MS"/>
                <a:ea typeface="Comic Sans MS"/>
                <a:cs typeface="Comic Sans MS"/>
                <a:sym typeface="Comic Sans MS"/>
              </a:rPr>
              <a:t> - Green Room</a:t>
            </a:r>
            <a:endParaRPr sz="1000">
              <a:solidFill>
                <a:srgbClr val="38761D"/>
              </a:solidFill>
              <a:latin typeface="Comic Sans MS"/>
              <a:ea typeface="Comic Sans MS"/>
              <a:cs typeface="Comic Sans MS"/>
              <a:sym typeface="Comic Sans MS"/>
            </a:endParaRPr>
          </a:p>
          <a:p>
            <a:pPr indent="0" lvl="0" marL="0" rtl="0" algn="l">
              <a:spcBef>
                <a:spcPts val="0"/>
              </a:spcBef>
              <a:spcAft>
                <a:spcPts val="0"/>
              </a:spcAft>
              <a:buNone/>
            </a:pPr>
            <a:r>
              <a:rPr lang="en" sz="1000">
                <a:solidFill>
                  <a:srgbClr val="38761D"/>
                </a:solidFill>
                <a:latin typeface="Comic Sans MS"/>
                <a:ea typeface="Comic Sans MS"/>
                <a:cs typeface="Comic Sans MS"/>
                <a:sym typeface="Comic Sans MS"/>
              </a:rPr>
              <a:t>Class Teachers</a:t>
            </a:r>
            <a:r>
              <a:rPr lang="en" sz="1000">
                <a:solidFill>
                  <a:srgbClr val="38761D"/>
                </a:solidFill>
                <a:latin typeface="Comic Sans MS"/>
                <a:ea typeface="Comic Sans MS"/>
                <a:cs typeface="Comic Sans MS"/>
                <a:sym typeface="Comic Sans MS"/>
              </a:rPr>
              <a:t> - Mrs Morris (Mon-Wed) Miss Mayhew (Wed-Fri)</a:t>
            </a:r>
            <a:endParaRPr sz="1000">
              <a:solidFill>
                <a:srgbClr val="38761D"/>
              </a:solidFill>
              <a:latin typeface="Comic Sans MS"/>
              <a:ea typeface="Comic Sans MS"/>
              <a:cs typeface="Comic Sans MS"/>
              <a:sym typeface="Comic Sans MS"/>
            </a:endParaRPr>
          </a:p>
          <a:p>
            <a:pPr indent="0" lvl="0" marL="0" rtl="0" algn="l">
              <a:spcBef>
                <a:spcPts val="0"/>
              </a:spcBef>
              <a:spcAft>
                <a:spcPts val="0"/>
              </a:spcAft>
              <a:buNone/>
            </a:pPr>
            <a:r>
              <a:t/>
            </a:r>
            <a:endParaRPr sz="1000">
              <a:solidFill>
                <a:srgbClr val="38761D"/>
              </a:solidFill>
              <a:latin typeface="Comic Sans MS"/>
              <a:ea typeface="Comic Sans MS"/>
              <a:cs typeface="Comic Sans MS"/>
              <a:sym typeface="Comic Sans MS"/>
            </a:endParaRPr>
          </a:p>
          <a:p>
            <a:pPr indent="0" lvl="0" marL="0" rtl="0" algn="l">
              <a:spcBef>
                <a:spcPts val="0"/>
              </a:spcBef>
              <a:spcAft>
                <a:spcPts val="0"/>
              </a:spcAft>
              <a:buNone/>
            </a:pPr>
            <a:r>
              <a:rPr b="1" lang="en" sz="1000">
                <a:solidFill>
                  <a:srgbClr val="1155CC"/>
                </a:solidFill>
                <a:latin typeface="Comic Sans MS"/>
                <a:ea typeface="Comic Sans MS"/>
                <a:cs typeface="Comic Sans MS"/>
                <a:sym typeface="Comic Sans MS"/>
              </a:rPr>
              <a:t>Pufflings</a:t>
            </a:r>
            <a:r>
              <a:rPr lang="en" sz="1000">
                <a:solidFill>
                  <a:srgbClr val="1155CC"/>
                </a:solidFill>
                <a:latin typeface="Comic Sans MS"/>
                <a:ea typeface="Comic Sans MS"/>
                <a:cs typeface="Comic Sans MS"/>
                <a:sym typeface="Comic Sans MS"/>
              </a:rPr>
              <a:t> - Blue Room</a:t>
            </a:r>
            <a:endParaRPr sz="1000">
              <a:solidFill>
                <a:srgbClr val="1155CC"/>
              </a:solidFill>
              <a:latin typeface="Comic Sans MS"/>
              <a:ea typeface="Comic Sans MS"/>
              <a:cs typeface="Comic Sans MS"/>
              <a:sym typeface="Comic Sans MS"/>
            </a:endParaRPr>
          </a:p>
          <a:p>
            <a:pPr indent="0" lvl="0" marL="0" rtl="0" algn="l">
              <a:spcBef>
                <a:spcPts val="0"/>
              </a:spcBef>
              <a:spcAft>
                <a:spcPts val="0"/>
              </a:spcAft>
              <a:buNone/>
            </a:pPr>
            <a:r>
              <a:rPr lang="en" sz="1000">
                <a:solidFill>
                  <a:srgbClr val="1155CC"/>
                </a:solidFill>
                <a:latin typeface="Comic Sans MS"/>
                <a:ea typeface="Comic Sans MS"/>
                <a:cs typeface="Comic Sans MS"/>
                <a:sym typeface="Comic Sans MS"/>
              </a:rPr>
              <a:t>Class Teacher Mrs Murana</a:t>
            </a:r>
            <a:endParaRPr sz="1000">
              <a:solidFill>
                <a:srgbClr val="1155CC"/>
              </a:solidFill>
              <a:latin typeface="Comic Sans MS"/>
              <a:ea typeface="Comic Sans MS"/>
              <a:cs typeface="Comic Sans MS"/>
              <a:sym typeface="Comic Sans MS"/>
            </a:endParaRPr>
          </a:p>
        </p:txBody>
      </p:sp>
      <p:sp>
        <p:nvSpPr>
          <p:cNvPr id="134" name="Google Shape;134;p25"/>
          <p:cNvSpPr/>
          <p:nvPr/>
        </p:nvSpPr>
        <p:spPr>
          <a:xfrm>
            <a:off x="4201575" y="1233225"/>
            <a:ext cx="4491300" cy="1613700"/>
          </a:xfrm>
          <a:prstGeom prst="roundRect">
            <a:avLst>
              <a:gd fmla="val 16667" name="adj"/>
            </a:avLst>
          </a:prstGeom>
          <a:solidFill>
            <a:srgbClr val="EA9999"/>
          </a:solidFill>
          <a:ln cap="flat" cmpd="sng" w="2857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200" u="sng">
                <a:latin typeface="Comic Sans MS"/>
                <a:ea typeface="Comic Sans MS"/>
                <a:cs typeface="Comic Sans MS"/>
                <a:sym typeface="Comic Sans MS"/>
              </a:rPr>
              <a:t>Autumn 1 Topic</a:t>
            </a:r>
            <a:endParaRPr b="1" sz="1200" u="sng">
              <a:latin typeface="Comic Sans MS"/>
              <a:ea typeface="Comic Sans MS"/>
              <a:cs typeface="Comic Sans MS"/>
              <a:sym typeface="Comic Sans MS"/>
            </a:endParaRPr>
          </a:p>
          <a:p>
            <a:pPr indent="0" lvl="0" marL="0" rtl="0" algn="just">
              <a:spcBef>
                <a:spcPts val="0"/>
              </a:spcBef>
              <a:spcAft>
                <a:spcPts val="0"/>
              </a:spcAft>
              <a:buNone/>
            </a:pPr>
            <a:r>
              <a:rPr lang="en" sz="1000">
                <a:latin typeface="Comic Sans MS"/>
                <a:ea typeface="Comic Sans MS"/>
                <a:cs typeface="Comic Sans MS"/>
                <a:sym typeface="Comic Sans MS"/>
              </a:rPr>
              <a:t>This fald term our topic is ‘All About Me’.  It has lots of opportunities in it for </a:t>
            </a:r>
            <a:r>
              <a:rPr lang="en" sz="1000">
                <a:latin typeface="Comic Sans MS"/>
                <a:ea typeface="Comic Sans MS"/>
                <a:cs typeface="Comic Sans MS"/>
                <a:sym typeface="Comic Sans MS"/>
              </a:rPr>
              <a:t>children</a:t>
            </a:r>
            <a:r>
              <a:rPr lang="en" sz="1000">
                <a:latin typeface="Comic Sans MS"/>
                <a:ea typeface="Comic Sans MS"/>
                <a:cs typeface="Comic Sans MS"/>
                <a:sym typeface="Comic Sans MS"/>
              </a:rPr>
              <a:t> to develop friendships and for us to get to know the children.  We will explore what the children like and don’t like.  The similarities and differences between each of us leading us to identify things that make us special.  The </a:t>
            </a:r>
            <a:r>
              <a:rPr lang="en" sz="1000">
                <a:latin typeface="Comic Sans MS"/>
                <a:ea typeface="Comic Sans MS"/>
                <a:cs typeface="Comic Sans MS"/>
                <a:sym typeface="Comic Sans MS"/>
              </a:rPr>
              <a:t>children</a:t>
            </a:r>
            <a:r>
              <a:rPr lang="en" sz="1000">
                <a:latin typeface="Comic Sans MS"/>
                <a:ea typeface="Comic Sans MS"/>
                <a:cs typeface="Comic Sans MS"/>
                <a:sym typeface="Comic Sans MS"/>
              </a:rPr>
              <a:t> will have opportunities to talk about their families and pets, find out how they have changed since they were babies and  name the key parts of their bodies.  They will also explore different houses and homes.</a:t>
            </a:r>
            <a:endParaRPr sz="1000">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4E5F5"/>
            </a:gs>
            <a:gs pos="100000">
              <a:srgbClr val="70A4D5"/>
            </a:gs>
          </a:gsLst>
          <a:path path="circle">
            <a:fillToRect b="50%" l="50%" r="50%" t="50%"/>
          </a:path>
          <a:tileRect/>
        </a:gradFill>
      </p:bgPr>
    </p:bg>
    <p:spTree>
      <p:nvGrpSpPr>
        <p:cNvPr id="139" name="Shape 139"/>
        <p:cNvGrpSpPr/>
        <p:nvPr/>
      </p:nvGrpSpPr>
      <p:grpSpPr>
        <a:xfrm>
          <a:off x="0" y="0"/>
          <a:ext cx="0" cy="0"/>
          <a:chOff x="0" y="0"/>
          <a:chExt cx="0" cy="0"/>
        </a:xfrm>
      </p:grpSpPr>
      <p:sp>
        <p:nvSpPr>
          <p:cNvPr id="140" name="Google Shape;140;p26"/>
          <p:cNvSpPr txBox="1"/>
          <p:nvPr/>
        </p:nvSpPr>
        <p:spPr>
          <a:xfrm>
            <a:off x="108208" y="51281"/>
            <a:ext cx="7304400" cy="476400"/>
          </a:xfrm>
          <a:prstGeom prst="rect">
            <a:avLst/>
          </a:prstGeom>
          <a:noFill/>
          <a:ln>
            <a:noFill/>
          </a:ln>
        </p:spPr>
        <p:txBody>
          <a:bodyPr anchorCtr="0" anchor="t" bIns="79125" lIns="79125" spcFirstLastPara="1" rIns="79125" wrap="square" tIns="79125">
            <a:noAutofit/>
          </a:bodyPr>
          <a:lstStyle/>
          <a:p>
            <a:pPr indent="0" lvl="0" marL="0" marR="0" rtl="0" algn="l">
              <a:lnSpc>
                <a:spcPct val="100000"/>
              </a:lnSpc>
              <a:spcBef>
                <a:spcPts val="0"/>
              </a:spcBef>
              <a:spcAft>
                <a:spcPts val="0"/>
              </a:spcAft>
              <a:buClr>
                <a:srgbClr val="000000"/>
              </a:buClr>
              <a:buSzPts val="3500"/>
              <a:buFont typeface="Arial"/>
              <a:buNone/>
            </a:pPr>
            <a:r>
              <a:rPr b="0" i="1" lang="en" sz="2900" u="none" cap="none" strike="noStrike">
                <a:solidFill>
                  <a:schemeClr val="dk1"/>
                </a:solidFill>
                <a:latin typeface="Pacifico"/>
                <a:ea typeface="Pacifico"/>
                <a:cs typeface="Pacifico"/>
                <a:sym typeface="Pacifico"/>
              </a:rPr>
              <a:t>Optional</a:t>
            </a:r>
            <a:r>
              <a:rPr b="0" i="0" lang="en" sz="500" u="none" cap="none" strike="noStrike">
                <a:solidFill>
                  <a:srgbClr val="000000"/>
                </a:solidFill>
                <a:latin typeface="Calibri"/>
                <a:ea typeface="Calibri"/>
                <a:cs typeface="Calibri"/>
                <a:sym typeface="Calibri"/>
              </a:rPr>
              <a:t>     </a:t>
            </a:r>
            <a:r>
              <a:rPr b="0" i="1" lang="en" sz="2900" u="none" cap="none" strike="noStrike">
                <a:solidFill>
                  <a:schemeClr val="dk1"/>
                </a:solidFill>
                <a:latin typeface="Pacifico"/>
                <a:ea typeface="Pacifico"/>
                <a:cs typeface="Pacifico"/>
                <a:sym typeface="Pacifico"/>
              </a:rPr>
              <a:t>Learning Beyond the Classroom</a:t>
            </a:r>
            <a:endParaRPr b="0" i="1" sz="2900" u="none" cap="none" strike="noStrike">
              <a:solidFill>
                <a:schemeClr val="dk1"/>
              </a:solidFill>
              <a:latin typeface="Pacifico"/>
              <a:ea typeface="Pacifico"/>
              <a:cs typeface="Pacifico"/>
              <a:sym typeface="Pacifico"/>
            </a:endParaRPr>
          </a:p>
        </p:txBody>
      </p:sp>
      <p:sp>
        <p:nvSpPr>
          <p:cNvPr id="141" name="Google Shape;141;p26"/>
          <p:cNvSpPr/>
          <p:nvPr/>
        </p:nvSpPr>
        <p:spPr>
          <a:xfrm>
            <a:off x="5354769" y="51281"/>
            <a:ext cx="3679200" cy="4432800"/>
          </a:xfrm>
          <a:prstGeom prst="triangle">
            <a:avLst>
              <a:gd fmla="val 50000" name="adj"/>
            </a:avLst>
          </a:prstGeom>
          <a:noFill/>
          <a:ln cap="flat" cmpd="sng" w="24725">
            <a:solidFill>
              <a:schemeClr val="dk1"/>
            </a:solidFill>
            <a:prstDash val="solid"/>
            <a:round/>
            <a:headEnd len="sm" w="sm" type="none"/>
            <a:tailEnd len="sm" w="sm" type="none"/>
          </a:ln>
        </p:spPr>
        <p:txBody>
          <a:bodyPr anchorCtr="0" anchor="ctr"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142" name="Google Shape;142;p26"/>
          <p:cNvSpPr/>
          <p:nvPr/>
        </p:nvSpPr>
        <p:spPr>
          <a:xfrm>
            <a:off x="6427846" y="1956300"/>
            <a:ext cx="1533000" cy="36600"/>
          </a:xfrm>
          <a:prstGeom prst="rightArrow">
            <a:avLst>
              <a:gd fmla="val 50000" name="adj1"/>
              <a:gd fmla="val 0" name="adj2"/>
            </a:avLst>
          </a:prstGeom>
          <a:solidFill>
            <a:schemeClr val="dk1"/>
          </a:solidFill>
          <a:ln cap="flat" cmpd="sng" w="8250">
            <a:solidFill>
              <a:schemeClr val="dk1"/>
            </a:solidFill>
            <a:prstDash val="solid"/>
            <a:round/>
            <a:headEnd len="sm" w="sm" type="none"/>
            <a:tailEnd len="sm" w="sm" type="none"/>
          </a:ln>
        </p:spPr>
        <p:txBody>
          <a:bodyPr anchorCtr="0" anchor="ctr"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143" name="Google Shape;143;p26"/>
          <p:cNvSpPr/>
          <p:nvPr/>
        </p:nvSpPr>
        <p:spPr>
          <a:xfrm>
            <a:off x="5939077" y="3074400"/>
            <a:ext cx="2510700" cy="36600"/>
          </a:xfrm>
          <a:prstGeom prst="rightArrow">
            <a:avLst>
              <a:gd fmla="val 50000" name="adj1"/>
              <a:gd fmla="val 0" name="adj2"/>
            </a:avLst>
          </a:prstGeom>
          <a:solidFill>
            <a:schemeClr val="dk1"/>
          </a:solidFill>
          <a:ln cap="flat" cmpd="sng" w="8250">
            <a:solidFill>
              <a:schemeClr val="dk1"/>
            </a:solidFill>
            <a:prstDash val="solid"/>
            <a:round/>
            <a:headEnd len="sm" w="sm" type="none"/>
            <a:tailEnd len="sm" w="sm" type="none"/>
          </a:ln>
        </p:spPr>
        <p:txBody>
          <a:bodyPr anchorCtr="0" anchor="ctr"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144" name="Google Shape;144;p26"/>
          <p:cNvSpPr txBox="1"/>
          <p:nvPr/>
        </p:nvSpPr>
        <p:spPr>
          <a:xfrm>
            <a:off x="5286669" y="4548000"/>
            <a:ext cx="3837000" cy="476400"/>
          </a:xfrm>
          <a:prstGeom prst="rect">
            <a:avLst/>
          </a:prstGeom>
          <a:noFill/>
          <a:ln>
            <a:noFill/>
          </a:ln>
        </p:spPr>
        <p:txBody>
          <a:bodyPr anchorCtr="0" anchor="t"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2000"/>
              <a:buFont typeface="Arial"/>
              <a:buNone/>
            </a:pPr>
            <a:r>
              <a:rPr b="0" i="1" lang="en" sz="2000" u="none" cap="none" strike="noStrike">
                <a:solidFill>
                  <a:schemeClr val="dk1"/>
                </a:solidFill>
                <a:latin typeface="Pacifico"/>
                <a:ea typeface="Pacifico"/>
                <a:cs typeface="Pacifico"/>
                <a:sym typeface="Pacifico"/>
              </a:rPr>
              <a:t>Words to help with my learning </a:t>
            </a:r>
            <a:endParaRPr b="0" i="1" sz="2000" u="none" cap="none" strike="noStrike">
              <a:solidFill>
                <a:schemeClr val="dk1"/>
              </a:solidFill>
              <a:latin typeface="Pacifico"/>
              <a:ea typeface="Pacifico"/>
              <a:cs typeface="Pacifico"/>
              <a:sym typeface="Pacifico"/>
            </a:endParaRPr>
          </a:p>
        </p:txBody>
      </p:sp>
      <p:sp>
        <p:nvSpPr>
          <p:cNvPr id="145" name="Google Shape;145;p26"/>
          <p:cNvSpPr/>
          <p:nvPr/>
        </p:nvSpPr>
        <p:spPr>
          <a:xfrm>
            <a:off x="7576592" y="3722785"/>
            <a:ext cx="1186542" cy="665820"/>
          </a:xfrm>
          <a:prstGeom prst="irregularSeal1">
            <a:avLst/>
          </a:prstGeom>
          <a:solidFill>
            <a:schemeClr val="lt2"/>
          </a:solidFill>
          <a:ln cap="flat" cmpd="sng" w="32975">
            <a:solidFill>
              <a:srgbClr val="93C47D"/>
            </a:solidFill>
            <a:prstDash val="solid"/>
            <a:round/>
            <a:headEnd len="sm" w="sm" type="none"/>
            <a:tailEnd len="sm" w="sm" type="none"/>
          </a:ln>
        </p:spPr>
        <p:txBody>
          <a:bodyPr anchorCtr="0" anchor="ctr"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Calibri"/>
                <a:ea typeface="Calibri"/>
                <a:cs typeface="Calibri"/>
                <a:sym typeface="Calibri"/>
              </a:rPr>
              <a:t>Key Words</a:t>
            </a:r>
            <a:endParaRPr b="0" i="0" sz="1000" u="none" cap="none" strike="noStrike">
              <a:solidFill>
                <a:srgbClr val="000000"/>
              </a:solidFill>
              <a:latin typeface="Calibri"/>
              <a:ea typeface="Calibri"/>
              <a:cs typeface="Calibri"/>
              <a:sym typeface="Calibri"/>
            </a:endParaRPr>
          </a:p>
        </p:txBody>
      </p:sp>
      <p:sp>
        <p:nvSpPr>
          <p:cNvPr id="146" name="Google Shape;146;p26"/>
          <p:cNvSpPr/>
          <p:nvPr/>
        </p:nvSpPr>
        <p:spPr>
          <a:xfrm>
            <a:off x="7479887" y="2227038"/>
            <a:ext cx="1186542" cy="665820"/>
          </a:xfrm>
          <a:prstGeom prst="irregularSeal1">
            <a:avLst/>
          </a:prstGeom>
          <a:solidFill>
            <a:schemeClr val="lt2"/>
          </a:solidFill>
          <a:ln cap="flat" cmpd="sng" w="32975">
            <a:solidFill>
              <a:srgbClr val="F6B26B"/>
            </a:solidFill>
            <a:prstDash val="solid"/>
            <a:round/>
            <a:headEnd len="sm" w="sm" type="none"/>
            <a:tailEnd len="sm" w="sm" type="none"/>
          </a:ln>
        </p:spPr>
        <p:txBody>
          <a:bodyPr anchorCtr="0" anchor="ctr"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800"/>
              <a:buFont typeface="Arial"/>
              <a:buNone/>
            </a:pPr>
            <a:r>
              <a:rPr b="0" i="0" lang="en" sz="800" u="none" cap="none" strike="noStrike">
                <a:solidFill>
                  <a:srgbClr val="000000"/>
                </a:solidFill>
                <a:latin typeface="Calibri"/>
                <a:ea typeface="Calibri"/>
                <a:cs typeface="Calibri"/>
                <a:sym typeface="Calibri"/>
              </a:rPr>
              <a:t>D</a:t>
            </a:r>
            <a:r>
              <a:rPr b="0" i="0" lang="en" sz="900" u="none" cap="none" strike="noStrike">
                <a:solidFill>
                  <a:srgbClr val="000000"/>
                </a:solidFill>
                <a:latin typeface="Calibri"/>
                <a:ea typeface="Calibri"/>
                <a:cs typeface="Calibri"/>
                <a:sym typeface="Calibri"/>
              </a:rPr>
              <a:t>escribing  Words</a:t>
            </a:r>
            <a:endParaRPr b="0" i="0" sz="900" u="none" cap="none" strike="noStrike">
              <a:solidFill>
                <a:srgbClr val="000000"/>
              </a:solidFill>
              <a:latin typeface="Calibri"/>
              <a:ea typeface="Calibri"/>
              <a:cs typeface="Calibri"/>
              <a:sym typeface="Calibri"/>
            </a:endParaRPr>
          </a:p>
        </p:txBody>
      </p:sp>
      <p:sp>
        <p:nvSpPr>
          <p:cNvPr id="147" name="Google Shape;147;p26"/>
          <p:cNvSpPr/>
          <p:nvPr/>
        </p:nvSpPr>
        <p:spPr>
          <a:xfrm>
            <a:off x="7536877" y="1250156"/>
            <a:ext cx="1072548" cy="699138"/>
          </a:xfrm>
          <a:prstGeom prst="irregularSeal1">
            <a:avLst/>
          </a:prstGeom>
          <a:solidFill>
            <a:schemeClr val="lt2"/>
          </a:solidFill>
          <a:ln cap="flat" cmpd="sng" w="32975">
            <a:solidFill>
              <a:srgbClr val="E06666"/>
            </a:solidFill>
            <a:prstDash val="solid"/>
            <a:round/>
            <a:headEnd len="sm" w="sm" type="none"/>
            <a:tailEnd len="sm" w="sm" type="none"/>
          </a:ln>
        </p:spPr>
        <p:txBody>
          <a:bodyPr anchorCtr="0" anchor="ctr"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800"/>
              <a:buFont typeface="Arial"/>
              <a:buNone/>
            </a:pPr>
            <a:r>
              <a:rPr b="0" i="0" lang="en" sz="800" u="none" cap="none" strike="noStrike">
                <a:solidFill>
                  <a:srgbClr val="000000"/>
                </a:solidFill>
                <a:latin typeface="Calibri"/>
                <a:ea typeface="Calibri"/>
                <a:cs typeface="Calibri"/>
                <a:sym typeface="Calibri"/>
              </a:rPr>
              <a:t>Subject Specific words</a:t>
            </a:r>
            <a:endParaRPr b="0" i="0" sz="800" u="none" cap="none" strike="noStrike">
              <a:solidFill>
                <a:srgbClr val="000000"/>
              </a:solidFill>
              <a:latin typeface="Calibri"/>
              <a:ea typeface="Calibri"/>
              <a:cs typeface="Calibri"/>
              <a:sym typeface="Calibri"/>
            </a:endParaRPr>
          </a:p>
        </p:txBody>
      </p:sp>
      <p:sp>
        <p:nvSpPr>
          <p:cNvPr id="148" name="Google Shape;148;p26"/>
          <p:cNvSpPr/>
          <p:nvPr/>
        </p:nvSpPr>
        <p:spPr>
          <a:xfrm>
            <a:off x="5552318" y="665394"/>
            <a:ext cx="1115100" cy="885600"/>
          </a:xfrm>
          <a:prstGeom prst="ellipse">
            <a:avLst/>
          </a:prstGeom>
          <a:solidFill>
            <a:srgbClr val="D9D2E9"/>
          </a:solidFill>
          <a:ln cap="flat" cmpd="sng" w="24725">
            <a:solidFill>
              <a:srgbClr val="9900FF"/>
            </a:solidFill>
            <a:prstDash val="solid"/>
            <a:round/>
            <a:headEnd len="sm" w="sm" type="none"/>
            <a:tailEnd len="sm" w="sm" type="none"/>
          </a:ln>
        </p:spPr>
        <p:txBody>
          <a:bodyPr anchorCtr="0" anchor="ctr" bIns="79125" lIns="79125" spcFirstLastPara="1" rIns="79125" wrap="square" tIns="79125">
            <a:noAutofit/>
          </a:bodyPr>
          <a:lstStyle/>
          <a:p>
            <a:pPr indent="0" lvl="0" marL="0" marR="0" rtl="0" algn="ctr">
              <a:lnSpc>
                <a:spcPct val="100000"/>
              </a:lnSpc>
              <a:spcBef>
                <a:spcPts val="0"/>
              </a:spcBef>
              <a:spcAft>
                <a:spcPts val="0"/>
              </a:spcAft>
              <a:buClr>
                <a:schemeClr val="dk1"/>
              </a:buClr>
              <a:buSzPts val="1000"/>
              <a:buFont typeface="Arial"/>
              <a:buNone/>
            </a:pPr>
            <a:r>
              <a:rPr b="1" i="0" lang="en" sz="700" u="none" cap="none" strike="noStrike">
                <a:solidFill>
                  <a:schemeClr val="dk1"/>
                </a:solidFill>
                <a:latin typeface="Calibri"/>
                <a:ea typeface="Calibri"/>
                <a:cs typeface="Calibri"/>
                <a:sym typeface="Calibri"/>
              </a:rPr>
              <a:t>If you choose to do any of these activities we would love for you to bring in photos to share with your class.</a:t>
            </a:r>
            <a:r>
              <a:rPr b="1" i="0" lang="en" sz="800" u="none" cap="none" strike="noStrike">
                <a:solidFill>
                  <a:schemeClr val="dk1"/>
                </a:solidFill>
                <a:latin typeface="Calibri"/>
                <a:ea typeface="Calibri"/>
                <a:cs typeface="Calibri"/>
                <a:sym typeface="Calibri"/>
              </a:rPr>
              <a:t> </a:t>
            </a:r>
            <a:endParaRPr b="1" i="0" sz="800" u="none" cap="none" strike="noStrike">
              <a:solidFill>
                <a:schemeClr val="dk1"/>
              </a:solidFill>
              <a:latin typeface="Calibri"/>
              <a:ea typeface="Calibri"/>
              <a:cs typeface="Calibri"/>
              <a:sym typeface="Calibri"/>
            </a:endParaRPr>
          </a:p>
        </p:txBody>
      </p:sp>
      <p:sp>
        <p:nvSpPr>
          <p:cNvPr id="149" name="Google Shape;149;p26"/>
          <p:cNvSpPr/>
          <p:nvPr/>
        </p:nvSpPr>
        <p:spPr>
          <a:xfrm>
            <a:off x="7734820" y="221456"/>
            <a:ext cx="1186500" cy="885600"/>
          </a:xfrm>
          <a:prstGeom prst="ellipse">
            <a:avLst/>
          </a:prstGeom>
          <a:solidFill>
            <a:schemeClr val="lt2"/>
          </a:solidFill>
          <a:ln cap="flat" cmpd="sng" w="24725">
            <a:solidFill>
              <a:srgbClr val="000000"/>
            </a:solidFill>
            <a:prstDash val="solid"/>
            <a:round/>
            <a:headEnd len="sm" w="sm" type="none"/>
            <a:tailEnd len="sm" w="sm" type="none"/>
          </a:ln>
        </p:spPr>
        <p:txBody>
          <a:bodyPr anchorCtr="0" anchor="ctr"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800"/>
              <a:buFont typeface="Arial"/>
              <a:buNone/>
            </a:pPr>
            <a:r>
              <a:rPr b="1" i="0" lang="en" sz="800" u="none" cap="none" strike="noStrike">
                <a:solidFill>
                  <a:schemeClr val="dk1"/>
                </a:solidFill>
                <a:latin typeface="Calibri"/>
                <a:ea typeface="Calibri"/>
                <a:cs typeface="Calibri"/>
                <a:sym typeface="Calibri"/>
              </a:rPr>
              <a:t>Support your child at home by learning the meaning to some or all of these words.</a:t>
            </a:r>
            <a:endParaRPr b="1" i="0" sz="900" u="none" cap="none" strike="noStrike">
              <a:solidFill>
                <a:schemeClr val="dk1"/>
              </a:solidFill>
              <a:latin typeface="Calibri"/>
              <a:ea typeface="Calibri"/>
              <a:cs typeface="Calibri"/>
              <a:sym typeface="Calibri"/>
            </a:endParaRPr>
          </a:p>
        </p:txBody>
      </p:sp>
      <p:sp>
        <p:nvSpPr>
          <p:cNvPr id="150" name="Google Shape;150;p26"/>
          <p:cNvSpPr txBox="1"/>
          <p:nvPr/>
        </p:nvSpPr>
        <p:spPr>
          <a:xfrm>
            <a:off x="5841300" y="3180806"/>
            <a:ext cx="1186500" cy="1207800"/>
          </a:xfrm>
          <a:prstGeom prst="rect">
            <a:avLst/>
          </a:prstGeom>
          <a:noFill/>
          <a:ln>
            <a:noFill/>
          </a:ln>
        </p:spPr>
        <p:txBody>
          <a:bodyPr anchorCtr="0" anchor="t" bIns="79125" lIns="79125" spcFirstLastPara="1" rIns="79125" wrap="square" tIns="79125">
            <a:noAutofit/>
          </a:bodyPr>
          <a:lstStyle/>
          <a:p>
            <a:pPr indent="0" lvl="0" marL="0" rtl="0" algn="l">
              <a:spcBef>
                <a:spcPts val="0"/>
              </a:spcBef>
              <a:spcAft>
                <a:spcPts val="0"/>
              </a:spcAft>
              <a:buClr>
                <a:schemeClr val="dk1"/>
              </a:buClr>
              <a:buSzPts val="1000"/>
              <a:buFont typeface="Arial"/>
              <a:buNone/>
            </a:pPr>
            <a:r>
              <a:rPr lang="en" sz="1300">
                <a:solidFill>
                  <a:schemeClr val="dk1"/>
                </a:solidFill>
                <a:latin typeface="Calibri"/>
                <a:ea typeface="Calibri"/>
                <a:cs typeface="Calibri"/>
                <a:sym typeface="Calibri"/>
              </a:rPr>
              <a:t>Home, school, </a:t>
            </a:r>
            <a:r>
              <a:rPr lang="en" sz="1300">
                <a:solidFill>
                  <a:schemeClr val="dk1"/>
                </a:solidFill>
                <a:latin typeface="Calibri"/>
                <a:ea typeface="Calibri"/>
                <a:cs typeface="Calibri"/>
                <a:sym typeface="Calibri"/>
              </a:rPr>
              <a:t>friends</a:t>
            </a:r>
            <a:r>
              <a:rPr lang="en" sz="1300">
                <a:solidFill>
                  <a:schemeClr val="dk1"/>
                </a:solidFill>
                <a:latin typeface="Calibri"/>
                <a:ea typeface="Calibri"/>
                <a:cs typeface="Calibri"/>
                <a:sym typeface="Calibri"/>
              </a:rPr>
              <a:t>, family, </a:t>
            </a:r>
            <a:endParaRPr sz="13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000"/>
              <a:buFont typeface="Arial"/>
              <a:buNone/>
            </a:pPr>
            <a:r>
              <a:rPr lang="en" sz="1300">
                <a:solidFill>
                  <a:schemeClr val="dk1"/>
                </a:solidFill>
                <a:latin typeface="Calibri"/>
                <a:ea typeface="Calibri"/>
                <a:cs typeface="Calibri"/>
                <a:sym typeface="Calibri"/>
              </a:rPr>
              <a:t>Baby, toddler, child, adult</a:t>
            </a:r>
            <a:endParaRPr sz="13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p:txBody>
      </p:sp>
      <p:sp>
        <p:nvSpPr>
          <p:cNvPr id="151" name="Google Shape;151;p26"/>
          <p:cNvSpPr txBox="1"/>
          <p:nvPr/>
        </p:nvSpPr>
        <p:spPr>
          <a:xfrm>
            <a:off x="6771346" y="837694"/>
            <a:ext cx="1007400" cy="1207800"/>
          </a:xfrm>
          <a:prstGeom prst="rect">
            <a:avLst/>
          </a:prstGeom>
          <a:noFill/>
          <a:ln>
            <a:noFill/>
          </a:ln>
        </p:spPr>
        <p:txBody>
          <a:bodyPr anchorCtr="0" anchor="t" bIns="79125" lIns="79125" spcFirstLastPara="1" rIns="79125" wrap="square" tIns="79125">
            <a:noAutofit/>
          </a:bodyPr>
          <a:lstStyle/>
          <a:p>
            <a:pPr indent="0" lvl="0" marL="0" marR="0" rtl="0" algn="l">
              <a:lnSpc>
                <a:spcPct val="100000"/>
              </a:lnSpc>
              <a:spcBef>
                <a:spcPts val="0"/>
              </a:spcBef>
              <a:spcAft>
                <a:spcPts val="0"/>
              </a:spcAft>
              <a:buClr>
                <a:srgbClr val="000000"/>
              </a:buClr>
              <a:buSzPts val="1000"/>
              <a:buFont typeface="Arial"/>
              <a:buNone/>
            </a:pPr>
            <a:r>
              <a:rPr lang="en" sz="1000">
                <a:solidFill>
                  <a:schemeClr val="dk1"/>
                </a:solidFill>
                <a:latin typeface="Calibri"/>
                <a:ea typeface="Calibri"/>
                <a:cs typeface="Calibri"/>
                <a:sym typeface="Calibri"/>
              </a:rPr>
              <a:t>same/different</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 sz="1000">
                <a:solidFill>
                  <a:schemeClr val="dk1"/>
                </a:solidFill>
                <a:latin typeface="Calibri"/>
                <a:ea typeface="Calibri"/>
                <a:cs typeface="Calibri"/>
                <a:sym typeface="Calibri"/>
              </a:rPr>
              <a:t>Body parts e.g </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 sz="1000">
                <a:solidFill>
                  <a:schemeClr val="dk1"/>
                </a:solidFill>
                <a:latin typeface="Calibri"/>
                <a:ea typeface="Calibri"/>
                <a:cs typeface="Calibri"/>
                <a:sym typeface="Calibri"/>
              </a:rPr>
              <a:t>Arm, wrist, leg, ankle, shoulder etc.</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p:txBody>
      </p:sp>
      <p:graphicFrame>
        <p:nvGraphicFramePr>
          <p:cNvPr id="152" name="Google Shape;152;p26"/>
          <p:cNvGraphicFramePr/>
          <p:nvPr/>
        </p:nvGraphicFramePr>
        <p:xfrm>
          <a:off x="380402" y="665406"/>
          <a:ext cx="3000000" cy="3000000"/>
        </p:xfrm>
        <a:graphic>
          <a:graphicData uri="http://schemas.openxmlformats.org/drawingml/2006/table">
            <a:tbl>
              <a:tblPr>
                <a:noFill/>
                <a:tableStyleId>{D61B76BF-1142-44C5-94F7-D6203A144BC2}</a:tableStyleId>
              </a:tblPr>
              <a:tblGrid>
                <a:gridCol w="745850"/>
                <a:gridCol w="4322125"/>
              </a:tblGrid>
              <a:tr h="1184600">
                <a:tc>
                  <a:txBody>
                    <a:bodyPr/>
                    <a:lstStyle/>
                    <a:p>
                      <a:pPr indent="0" lvl="0" marL="0" marR="0" rtl="0" algn="l">
                        <a:lnSpc>
                          <a:spcPct val="100000"/>
                        </a:lnSpc>
                        <a:spcBef>
                          <a:spcPts val="0"/>
                        </a:spcBef>
                        <a:spcAft>
                          <a:spcPts val="0"/>
                        </a:spcAft>
                        <a:buClr>
                          <a:srgbClr val="000000"/>
                        </a:buClr>
                        <a:buSzPts val="1100"/>
                        <a:buFont typeface="Arial"/>
                        <a:buNone/>
                      </a:pPr>
                      <a:r>
                        <a:rPr b="1" lang="en" sz="800">
                          <a:latin typeface="Comic Sans MS"/>
                          <a:ea typeface="Comic Sans MS"/>
                          <a:cs typeface="Comic Sans MS"/>
                          <a:sym typeface="Comic Sans MS"/>
                        </a:rPr>
                        <a:t>Time together </a:t>
                      </a:r>
                      <a:endParaRPr b="1" sz="800" u="none" cap="none" strike="noStrike">
                        <a:latin typeface="Comic Sans MS"/>
                        <a:ea typeface="Comic Sans MS"/>
                        <a:cs typeface="Comic Sans MS"/>
                        <a:sym typeface="Comic Sans MS"/>
                      </a:endParaRPr>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b="1" lang="en" sz="800">
                          <a:solidFill>
                            <a:schemeClr val="dk1"/>
                          </a:solidFill>
                        </a:rPr>
                        <a:t>Holiday </a:t>
                      </a:r>
                      <a:r>
                        <a:rPr b="1" lang="en" sz="800">
                          <a:solidFill>
                            <a:schemeClr val="dk1"/>
                          </a:solidFill>
                        </a:rPr>
                        <a:t>scrapbook</a:t>
                      </a:r>
                      <a:r>
                        <a:rPr b="1" lang="en" sz="800">
                          <a:solidFill>
                            <a:schemeClr val="dk1"/>
                          </a:solidFill>
                        </a:rPr>
                        <a:t> - </a:t>
                      </a:r>
                      <a:r>
                        <a:rPr lang="en" sz="800">
                          <a:solidFill>
                            <a:schemeClr val="dk1"/>
                          </a:solidFill>
                        </a:rPr>
                        <a:t>if you have not already done so </a:t>
                      </a:r>
                      <a:r>
                        <a:rPr lang="en" sz="800">
                          <a:solidFill>
                            <a:schemeClr val="dk1"/>
                          </a:solidFill>
                        </a:rPr>
                        <a:t>include</a:t>
                      </a:r>
                      <a:r>
                        <a:rPr lang="en" sz="800">
                          <a:solidFill>
                            <a:schemeClr val="dk1"/>
                          </a:solidFill>
                        </a:rPr>
                        <a:t> photos of the summer holiday or family and </a:t>
                      </a:r>
                      <a:r>
                        <a:rPr lang="en" sz="800">
                          <a:solidFill>
                            <a:schemeClr val="dk1"/>
                          </a:solidFill>
                        </a:rPr>
                        <a:t>friends.  In school children love to share these with each other and us.  </a:t>
                      </a:r>
                      <a:endParaRPr sz="800">
                        <a:solidFill>
                          <a:schemeClr val="dk1"/>
                        </a:solidFill>
                      </a:endParaRPr>
                    </a:p>
                    <a:p>
                      <a:pPr indent="0" lvl="0" marL="0" marR="0" rtl="0" algn="l">
                        <a:lnSpc>
                          <a:spcPct val="115000"/>
                        </a:lnSpc>
                        <a:spcBef>
                          <a:spcPts val="0"/>
                        </a:spcBef>
                        <a:spcAft>
                          <a:spcPts val="0"/>
                        </a:spcAft>
                        <a:buNone/>
                      </a:pPr>
                      <a:r>
                        <a:t/>
                      </a:r>
                      <a:endParaRPr sz="500">
                        <a:solidFill>
                          <a:schemeClr val="dk1"/>
                        </a:solidFill>
                      </a:endParaRPr>
                    </a:p>
                    <a:p>
                      <a:pPr indent="0" lvl="0" marL="0" marR="0" rtl="0" algn="l">
                        <a:lnSpc>
                          <a:spcPct val="115000"/>
                        </a:lnSpc>
                        <a:spcBef>
                          <a:spcPts val="0"/>
                        </a:spcBef>
                        <a:spcAft>
                          <a:spcPts val="0"/>
                        </a:spcAft>
                        <a:buNone/>
                      </a:pPr>
                      <a:r>
                        <a:rPr b="1" lang="en" sz="800">
                          <a:solidFill>
                            <a:schemeClr val="dk1"/>
                          </a:solidFill>
                        </a:rPr>
                        <a:t>Time to talk </a:t>
                      </a:r>
                      <a:r>
                        <a:rPr lang="en" sz="800">
                          <a:solidFill>
                            <a:schemeClr val="dk1"/>
                          </a:solidFill>
                        </a:rPr>
                        <a:t> - make time to talk to your child about the things they have been </a:t>
                      </a:r>
                      <a:endParaRPr sz="800">
                        <a:solidFill>
                          <a:schemeClr val="dk1"/>
                        </a:solidFill>
                      </a:endParaRPr>
                    </a:p>
                    <a:p>
                      <a:pPr indent="0" lvl="0" marL="0" marR="0" rtl="0" algn="l">
                        <a:lnSpc>
                          <a:spcPct val="115000"/>
                        </a:lnSpc>
                        <a:spcBef>
                          <a:spcPts val="0"/>
                        </a:spcBef>
                        <a:spcAft>
                          <a:spcPts val="0"/>
                        </a:spcAft>
                        <a:buNone/>
                      </a:pPr>
                      <a:r>
                        <a:rPr lang="en" sz="800">
                          <a:solidFill>
                            <a:schemeClr val="dk1"/>
                          </a:solidFill>
                        </a:rPr>
                        <a:t>doing at school however, please don’t worry if your child is not yet ready to share.</a:t>
                      </a:r>
                      <a:endParaRPr sz="800">
                        <a:solidFill>
                          <a:schemeClr val="dk1"/>
                        </a:solidFill>
                      </a:endParaRPr>
                    </a:p>
                    <a:p>
                      <a:pPr indent="0" lvl="0" marL="0" marR="0" rtl="0" algn="l">
                        <a:lnSpc>
                          <a:spcPct val="115000"/>
                        </a:lnSpc>
                        <a:spcBef>
                          <a:spcPts val="0"/>
                        </a:spcBef>
                        <a:spcAft>
                          <a:spcPts val="0"/>
                        </a:spcAft>
                        <a:buNone/>
                      </a:pPr>
                      <a:r>
                        <a:t/>
                      </a:r>
                      <a:endParaRPr sz="800">
                        <a:solidFill>
                          <a:schemeClr val="dk1"/>
                        </a:solidFill>
                      </a:endParaRPr>
                    </a:p>
                    <a:p>
                      <a:pPr indent="0" lvl="0" marL="0" marR="0" rtl="0" algn="l">
                        <a:lnSpc>
                          <a:spcPct val="115000"/>
                        </a:lnSpc>
                        <a:spcBef>
                          <a:spcPts val="0"/>
                        </a:spcBef>
                        <a:spcAft>
                          <a:spcPts val="0"/>
                        </a:spcAft>
                        <a:buNone/>
                      </a:pPr>
                      <a:r>
                        <a:rPr b="1" lang="en" sz="800">
                          <a:solidFill>
                            <a:schemeClr val="dk1"/>
                          </a:solidFill>
                        </a:rPr>
                        <a:t>Name recognition - </a:t>
                      </a:r>
                      <a:r>
                        <a:rPr lang="en" sz="800">
                          <a:solidFill>
                            <a:schemeClr val="dk1"/>
                          </a:solidFill>
                        </a:rPr>
                        <a:t>Help your child recognise their name so that they </a:t>
                      </a:r>
                      <a:r>
                        <a:rPr lang="en" sz="800">
                          <a:solidFill>
                            <a:schemeClr val="dk1"/>
                          </a:solidFill>
                        </a:rPr>
                        <a:t>can</a:t>
                      </a:r>
                      <a:r>
                        <a:rPr lang="en" sz="800">
                          <a:solidFill>
                            <a:schemeClr val="dk1"/>
                          </a:solidFill>
                        </a:rPr>
                        <a:t> find </a:t>
                      </a:r>
                      <a:endParaRPr sz="800">
                        <a:solidFill>
                          <a:schemeClr val="dk1"/>
                        </a:solidFill>
                      </a:endParaRPr>
                    </a:p>
                    <a:p>
                      <a:pPr indent="0" lvl="0" marL="0" marR="0" rtl="0" algn="l">
                        <a:lnSpc>
                          <a:spcPct val="115000"/>
                        </a:lnSpc>
                        <a:spcBef>
                          <a:spcPts val="0"/>
                        </a:spcBef>
                        <a:spcAft>
                          <a:spcPts val="0"/>
                        </a:spcAft>
                        <a:buNone/>
                      </a:pPr>
                      <a:r>
                        <a:rPr lang="en" sz="800">
                          <a:solidFill>
                            <a:schemeClr val="dk1"/>
                          </a:solidFill>
                        </a:rPr>
                        <a:t>their name card or book bag more independently.</a:t>
                      </a:r>
                      <a:endParaRPr sz="800">
                        <a:solidFill>
                          <a:schemeClr val="dk1"/>
                        </a:solidFill>
                      </a:endParaRPr>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r>
              <a:tr h="1545625">
                <a:tc>
                  <a:txBody>
                    <a:bodyPr/>
                    <a:lstStyle/>
                    <a:p>
                      <a:pPr indent="0" lvl="0" marL="0" marR="0" rtl="0" algn="l">
                        <a:lnSpc>
                          <a:spcPct val="100000"/>
                        </a:lnSpc>
                        <a:spcBef>
                          <a:spcPts val="0"/>
                        </a:spcBef>
                        <a:spcAft>
                          <a:spcPts val="0"/>
                        </a:spcAft>
                        <a:buClr>
                          <a:srgbClr val="000000"/>
                        </a:buClr>
                        <a:buSzPts val="1100"/>
                        <a:buFont typeface="Arial"/>
                        <a:buNone/>
                      </a:pPr>
                      <a:r>
                        <a:rPr b="1" lang="en" sz="800" u="none" cap="none" strike="noStrike">
                          <a:latin typeface="Comic Sans MS"/>
                          <a:ea typeface="Comic Sans MS"/>
                          <a:cs typeface="Comic Sans MS"/>
                          <a:sym typeface="Comic Sans MS"/>
                        </a:rPr>
                        <a:t>Things to do</a:t>
                      </a:r>
                      <a:endParaRPr b="1" sz="800" u="none" cap="none" strike="noStrike"/>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 sz="800">
                          <a:solidFill>
                            <a:schemeClr val="dk1"/>
                          </a:solidFill>
                        </a:rPr>
                        <a:t>Sing head shoulders knees and toes encouraging your child to join in with the actions.  </a:t>
                      </a:r>
                      <a:endParaRPr sz="800">
                        <a:solidFill>
                          <a:schemeClr val="dk1"/>
                        </a:solidFill>
                      </a:endParaRPr>
                    </a:p>
                    <a:p>
                      <a:pPr indent="0" lvl="0" marL="0" marR="0" rtl="0" algn="l">
                        <a:lnSpc>
                          <a:spcPct val="100000"/>
                        </a:lnSpc>
                        <a:spcBef>
                          <a:spcPts val="0"/>
                        </a:spcBef>
                        <a:spcAft>
                          <a:spcPts val="0"/>
                        </a:spcAft>
                        <a:buClr>
                          <a:srgbClr val="000000"/>
                        </a:buClr>
                        <a:buSzPts val="800"/>
                        <a:buFont typeface="Arial"/>
                        <a:buNone/>
                      </a:pPr>
                      <a:r>
                        <a:t/>
                      </a:r>
                      <a:endParaRPr sz="800">
                        <a:solidFill>
                          <a:schemeClr val="dk1"/>
                        </a:solidFill>
                      </a:endParaRPr>
                    </a:p>
                    <a:p>
                      <a:pPr indent="0" lvl="0" marL="0" marR="0" rtl="0" algn="l">
                        <a:lnSpc>
                          <a:spcPct val="100000"/>
                        </a:lnSpc>
                        <a:spcBef>
                          <a:spcPts val="0"/>
                        </a:spcBef>
                        <a:spcAft>
                          <a:spcPts val="0"/>
                        </a:spcAft>
                        <a:buClr>
                          <a:srgbClr val="000000"/>
                        </a:buClr>
                        <a:buSzPts val="800"/>
                        <a:buFont typeface="Arial"/>
                        <a:buNone/>
                      </a:pPr>
                      <a:r>
                        <a:rPr lang="en" sz="800">
                          <a:solidFill>
                            <a:schemeClr val="dk1"/>
                          </a:solidFill>
                        </a:rPr>
                        <a:t>Encourage</a:t>
                      </a:r>
                      <a:r>
                        <a:rPr lang="en" sz="800">
                          <a:solidFill>
                            <a:schemeClr val="dk1"/>
                          </a:solidFill>
                        </a:rPr>
                        <a:t> your child to talk about things they can do now that a baby can’t.  For </a:t>
                      </a:r>
                      <a:r>
                        <a:rPr lang="en" sz="800">
                          <a:solidFill>
                            <a:schemeClr val="dk1"/>
                          </a:solidFill>
                        </a:rPr>
                        <a:t>example</a:t>
                      </a:r>
                      <a:r>
                        <a:rPr lang="en" sz="800">
                          <a:solidFill>
                            <a:schemeClr val="dk1"/>
                          </a:solidFill>
                        </a:rPr>
                        <a:t> they can walk a baby needs to be carried. </a:t>
                      </a:r>
                      <a:endParaRPr sz="800">
                        <a:solidFill>
                          <a:schemeClr val="dk1"/>
                        </a:solidFill>
                      </a:endParaRPr>
                    </a:p>
                    <a:p>
                      <a:pPr indent="0" lvl="0" marL="0" marR="0" rtl="0" algn="l">
                        <a:lnSpc>
                          <a:spcPct val="100000"/>
                        </a:lnSpc>
                        <a:spcBef>
                          <a:spcPts val="0"/>
                        </a:spcBef>
                        <a:spcAft>
                          <a:spcPts val="0"/>
                        </a:spcAft>
                        <a:buClr>
                          <a:srgbClr val="000000"/>
                        </a:buClr>
                        <a:buSzPts val="800"/>
                        <a:buFont typeface="Arial"/>
                        <a:buNone/>
                      </a:pPr>
                      <a:r>
                        <a:t/>
                      </a:r>
                      <a:endParaRPr sz="800">
                        <a:solidFill>
                          <a:schemeClr val="dk1"/>
                        </a:solidFill>
                      </a:endParaRPr>
                    </a:p>
                    <a:p>
                      <a:pPr indent="0" lvl="0" marL="0" marR="0" rtl="0" algn="l">
                        <a:lnSpc>
                          <a:spcPct val="100000"/>
                        </a:lnSpc>
                        <a:spcBef>
                          <a:spcPts val="0"/>
                        </a:spcBef>
                        <a:spcAft>
                          <a:spcPts val="0"/>
                        </a:spcAft>
                        <a:buClr>
                          <a:srgbClr val="000000"/>
                        </a:buClr>
                        <a:buSzPts val="800"/>
                        <a:buFont typeface="Arial"/>
                        <a:buNone/>
                      </a:pPr>
                      <a:r>
                        <a:rPr lang="en" sz="800">
                          <a:solidFill>
                            <a:schemeClr val="dk1"/>
                          </a:solidFill>
                        </a:rPr>
                        <a:t>Spend time looking in the mirror with your child encouraging them to spot similarities and differences between you.</a:t>
                      </a:r>
                      <a:endParaRPr sz="800">
                        <a:solidFill>
                          <a:schemeClr val="dk1"/>
                        </a:solidFill>
                      </a:endParaRPr>
                    </a:p>
                    <a:p>
                      <a:pPr indent="0" lvl="0" marL="0" marR="0" rtl="0" algn="l">
                        <a:lnSpc>
                          <a:spcPct val="100000"/>
                        </a:lnSpc>
                        <a:spcBef>
                          <a:spcPts val="0"/>
                        </a:spcBef>
                        <a:spcAft>
                          <a:spcPts val="0"/>
                        </a:spcAft>
                        <a:buClr>
                          <a:srgbClr val="000000"/>
                        </a:buClr>
                        <a:buSzPts val="800"/>
                        <a:buFont typeface="Arial"/>
                        <a:buNone/>
                      </a:pPr>
                      <a:r>
                        <a:t/>
                      </a:r>
                      <a:endParaRPr sz="800">
                        <a:solidFill>
                          <a:schemeClr val="dk1"/>
                        </a:solidFill>
                      </a:endParaRPr>
                    </a:p>
                    <a:p>
                      <a:pPr indent="0" lvl="0" marL="0" marR="0" rtl="0" algn="l">
                        <a:lnSpc>
                          <a:spcPct val="100000"/>
                        </a:lnSpc>
                        <a:spcBef>
                          <a:spcPts val="0"/>
                        </a:spcBef>
                        <a:spcAft>
                          <a:spcPts val="0"/>
                        </a:spcAft>
                        <a:buClr>
                          <a:srgbClr val="000000"/>
                        </a:buClr>
                        <a:buSzPts val="800"/>
                        <a:buFont typeface="Arial"/>
                        <a:buNone/>
                      </a:pPr>
                      <a:r>
                        <a:t/>
                      </a:r>
                      <a:endParaRPr sz="800">
                        <a:solidFill>
                          <a:schemeClr val="dk1"/>
                        </a:solidFill>
                      </a:endParaRPr>
                    </a:p>
                    <a:p>
                      <a:pPr indent="0" lvl="0" marL="0" marR="0" rtl="0" algn="l">
                        <a:lnSpc>
                          <a:spcPct val="100000"/>
                        </a:lnSpc>
                        <a:spcBef>
                          <a:spcPts val="0"/>
                        </a:spcBef>
                        <a:spcAft>
                          <a:spcPts val="0"/>
                        </a:spcAft>
                        <a:buClr>
                          <a:srgbClr val="000000"/>
                        </a:buClr>
                        <a:buSzPts val="800"/>
                        <a:buFont typeface="Arial"/>
                        <a:buNone/>
                      </a:pPr>
                      <a:r>
                        <a:t/>
                      </a:r>
                      <a:endParaRPr sz="800">
                        <a:solidFill>
                          <a:schemeClr val="dk1"/>
                        </a:solidFill>
                      </a:endParaRPr>
                    </a:p>
                    <a:p>
                      <a:pPr indent="0" lvl="0" marL="0" marR="0" rtl="0" algn="l">
                        <a:lnSpc>
                          <a:spcPct val="100000"/>
                        </a:lnSpc>
                        <a:spcBef>
                          <a:spcPts val="0"/>
                        </a:spcBef>
                        <a:spcAft>
                          <a:spcPts val="0"/>
                        </a:spcAft>
                        <a:buClr>
                          <a:srgbClr val="000000"/>
                        </a:buClr>
                        <a:buSzPts val="800"/>
                        <a:buFont typeface="Arial"/>
                        <a:buNone/>
                      </a:pPr>
                      <a:r>
                        <a:t/>
                      </a:r>
                      <a:endParaRPr sz="800">
                        <a:solidFill>
                          <a:schemeClr val="dk1"/>
                        </a:solidFill>
                      </a:endParaRPr>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r>
              <a:tr h="789925">
                <a:tc>
                  <a:txBody>
                    <a:bodyPr/>
                    <a:lstStyle/>
                    <a:p>
                      <a:pPr indent="0" lvl="0" marL="0" marR="0" rtl="0" algn="l">
                        <a:lnSpc>
                          <a:spcPct val="100000"/>
                        </a:lnSpc>
                        <a:spcBef>
                          <a:spcPts val="0"/>
                        </a:spcBef>
                        <a:spcAft>
                          <a:spcPts val="0"/>
                        </a:spcAft>
                        <a:buClr>
                          <a:srgbClr val="000000"/>
                        </a:buClr>
                        <a:buSzPts val="1100"/>
                        <a:buFont typeface="Arial"/>
                        <a:buNone/>
                      </a:pPr>
                      <a:r>
                        <a:rPr b="1" lang="en" sz="800" u="none" cap="none" strike="noStrike"/>
                        <a:t>Make and do</a:t>
                      </a:r>
                      <a:endParaRPr b="1" sz="800" u="none" cap="none" strike="noStrike"/>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800"/>
                        <a:buFont typeface="Arial"/>
                        <a:buNone/>
                      </a:pPr>
                      <a:r>
                        <a:rPr lang="en" sz="800">
                          <a:solidFill>
                            <a:schemeClr val="dk1"/>
                          </a:solidFill>
                        </a:rPr>
                        <a:t>Encourage your child to draw </a:t>
                      </a:r>
                      <a:r>
                        <a:rPr lang="en" sz="800">
                          <a:solidFill>
                            <a:schemeClr val="dk1"/>
                          </a:solidFill>
                        </a:rPr>
                        <a:t>pictures</a:t>
                      </a:r>
                      <a:r>
                        <a:rPr lang="en" sz="800">
                          <a:solidFill>
                            <a:schemeClr val="dk1"/>
                          </a:solidFill>
                        </a:rPr>
                        <a:t> of themselves, their family and pets.</a:t>
                      </a:r>
                      <a:endParaRPr sz="800">
                        <a:solidFill>
                          <a:schemeClr val="dk1"/>
                        </a:solidFill>
                      </a:endParaRPr>
                    </a:p>
                    <a:p>
                      <a:pPr indent="0" lvl="0" marL="0" rtl="0" algn="l">
                        <a:spcBef>
                          <a:spcPts val="0"/>
                        </a:spcBef>
                        <a:spcAft>
                          <a:spcPts val="0"/>
                        </a:spcAft>
                        <a:buClr>
                          <a:schemeClr val="dk1"/>
                        </a:buClr>
                        <a:buSzPts val="800"/>
                        <a:buFont typeface="Arial"/>
                        <a:buNone/>
                      </a:pPr>
                      <a:r>
                        <a:t/>
                      </a:r>
                      <a:endParaRPr sz="800">
                        <a:solidFill>
                          <a:schemeClr val="dk1"/>
                        </a:solidFill>
                      </a:endParaRPr>
                    </a:p>
                    <a:p>
                      <a:pPr indent="0" lvl="0" marL="0" rtl="0" algn="l">
                        <a:spcBef>
                          <a:spcPts val="0"/>
                        </a:spcBef>
                        <a:spcAft>
                          <a:spcPts val="0"/>
                        </a:spcAft>
                        <a:buClr>
                          <a:schemeClr val="dk1"/>
                        </a:buClr>
                        <a:buSzPts val="800"/>
                        <a:buFont typeface="Arial"/>
                        <a:buNone/>
                      </a:pPr>
                      <a:r>
                        <a:rPr lang="en" sz="800">
                          <a:solidFill>
                            <a:schemeClr val="dk1"/>
                          </a:solidFill>
                        </a:rPr>
                        <a:t>Practise using scissors to cut straight lines carefully.</a:t>
                      </a:r>
                      <a:endParaRPr sz="800">
                        <a:solidFill>
                          <a:schemeClr val="dk1"/>
                        </a:solidFill>
                      </a:endParaRPr>
                    </a:p>
                    <a:p>
                      <a:pPr indent="0" lvl="0" marL="0" rtl="0" algn="l">
                        <a:spcBef>
                          <a:spcPts val="0"/>
                        </a:spcBef>
                        <a:spcAft>
                          <a:spcPts val="0"/>
                        </a:spcAft>
                        <a:buClr>
                          <a:schemeClr val="dk1"/>
                        </a:buClr>
                        <a:buSzPts val="800"/>
                        <a:buFont typeface="Arial"/>
                        <a:buNone/>
                      </a:pPr>
                      <a:r>
                        <a:t/>
                      </a:r>
                      <a:endParaRPr sz="800">
                        <a:solidFill>
                          <a:schemeClr val="dk1"/>
                        </a:solidFill>
                      </a:endParaRPr>
                    </a:p>
                    <a:p>
                      <a:pPr indent="0" lvl="0" marL="0" rtl="0" algn="l">
                        <a:spcBef>
                          <a:spcPts val="0"/>
                        </a:spcBef>
                        <a:spcAft>
                          <a:spcPts val="0"/>
                        </a:spcAft>
                        <a:buClr>
                          <a:schemeClr val="dk1"/>
                        </a:buClr>
                        <a:buSzPts val="800"/>
                        <a:buFont typeface="Arial"/>
                        <a:buNone/>
                      </a:pPr>
                      <a:r>
                        <a:t/>
                      </a:r>
                      <a:endParaRPr sz="800">
                        <a:solidFill>
                          <a:schemeClr val="dk1"/>
                        </a:solidFill>
                      </a:endParaRPr>
                    </a:p>
                    <a:p>
                      <a:pPr indent="0" lvl="0" marL="0" rtl="0" algn="l">
                        <a:spcBef>
                          <a:spcPts val="0"/>
                        </a:spcBef>
                        <a:spcAft>
                          <a:spcPts val="0"/>
                        </a:spcAft>
                        <a:buClr>
                          <a:schemeClr val="dk1"/>
                        </a:buClr>
                        <a:buSzPts val="800"/>
                        <a:buFont typeface="Arial"/>
                        <a:buNone/>
                      </a:pPr>
                      <a:r>
                        <a:t/>
                      </a:r>
                      <a:endParaRPr sz="800">
                        <a:solidFill>
                          <a:schemeClr val="dk1"/>
                        </a:solidFill>
                      </a:endParaRPr>
                    </a:p>
                    <a:p>
                      <a:pPr indent="0" lvl="0" marL="0" rtl="0" algn="l">
                        <a:spcBef>
                          <a:spcPts val="0"/>
                        </a:spcBef>
                        <a:spcAft>
                          <a:spcPts val="0"/>
                        </a:spcAft>
                        <a:buClr>
                          <a:schemeClr val="dk1"/>
                        </a:buClr>
                        <a:buSzPts val="800"/>
                        <a:buFont typeface="Arial"/>
                        <a:buNone/>
                      </a:pPr>
                      <a:r>
                        <a:t/>
                      </a:r>
                      <a:endParaRPr sz="800">
                        <a:solidFill>
                          <a:schemeClr val="dk1"/>
                        </a:solidFill>
                      </a:endParaRPr>
                    </a:p>
                    <a:p>
                      <a:pPr indent="0" lvl="0" marL="0" rtl="0" algn="l">
                        <a:spcBef>
                          <a:spcPts val="0"/>
                        </a:spcBef>
                        <a:spcAft>
                          <a:spcPts val="0"/>
                        </a:spcAft>
                        <a:buClr>
                          <a:schemeClr val="dk1"/>
                        </a:buClr>
                        <a:buSzPts val="800"/>
                        <a:buFont typeface="Arial"/>
                        <a:buNone/>
                      </a:pPr>
                      <a:r>
                        <a:t/>
                      </a:r>
                      <a:endParaRPr sz="800">
                        <a:solidFill>
                          <a:schemeClr val="dk1"/>
                        </a:solidFill>
                      </a:endParaRPr>
                    </a:p>
                    <a:p>
                      <a:pPr indent="0" lvl="0" marL="0" rtl="0" algn="l">
                        <a:spcBef>
                          <a:spcPts val="0"/>
                        </a:spcBef>
                        <a:spcAft>
                          <a:spcPts val="0"/>
                        </a:spcAft>
                        <a:buClr>
                          <a:schemeClr val="dk1"/>
                        </a:buClr>
                        <a:buSzPts val="800"/>
                        <a:buFont typeface="Arial"/>
                        <a:buNone/>
                      </a:pPr>
                      <a:r>
                        <a:t/>
                      </a:r>
                      <a:endParaRPr sz="800">
                        <a:solidFill>
                          <a:schemeClr val="dk1"/>
                        </a:solidFill>
                      </a:endParaRPr>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r>
            </a:tbl>
          </a:graphicData>
        </a:graphic>
      </p:graphicFrame>
      <p:sp>
        <p:nvSpPr>
          <p:cNvPr id="153" name="Google Shape;153;p26"/>
          <p:cNvSpPr txBox="1"/>
          <p:nvPr/>
        </p:nvSpPr>
        <p:spPr>
          <a:xfrm>
            <a:off x="6274200" y="2045494"/>
            <a:ext cx="829800" cy="1207800"/>
          </a:xfrm>
          <a:prstGeom prst="rect">
            <a:avLst/>
          </a:prstGeom>
          <a:noFill/>
          <a:ln>
            <a:noFill/>
          </a:ln>
        </p:spPr>
        <p:txBody>
          <a:bodyPr anchorCtr="0" anchor="t" bIns="79125" lIns="79125" spcFirstLastPara="1" rIns="79125" wrap="square" tIns="79125">
            <a:noAutofit/>
          </a:bodyPr>
          <a:lstStyle/>
          <a:p>
            <a:pPr indent="0" lvl="0" marL="0" marR="0" rtl="0" algn="l">
              <a:lnSpc>
                <a:spcPct val="100000"/>
              </a:lnSpc>
              <a:spcBef>
                <a:spcPts val="0"/>
              </a:spcBef>
              <a:spcAft>
                <a:spcPts val="0"/>
              </a:spcAft>
              <a:buClr>
                <a:srgbClr val="000000"/>
              </a:buClr>
              <a:buSzPts val="1000"/>
              <a:buFont typeface="Arial"/>
              <a:buNone/>
            </a:pPr>
            <a:r>
              <a:rPr lang="en" sz="1000">
                <a:solidFill>
                  <a:schemeClr val="dk1"/>
                </a:solidFill>
                <a:latin typeface="Calibri"/>
                <a:ea typeface="Calibri"/>
                <a:cs typeface="Calibri"/>
                <a:sym typeface="Calibri"/>
              </a:rPr>
              <a:t>Colours to describe hair and eyes</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 sz="1000">
                <a:solidFill>
                  <a:schemeClr val="dk1"/>
                </a:solidFill>
                <a:latin typeface="Calibri"/>
                <a:ea typeface="Calibri"/>
                <a:cs typeface="Calibri"/>
                <a:sym typeface="Calibri"/>
              </a:rPr>
              <a:t>Emotions - happy, sad, excited, </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