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D6"/>
    <a:srgbClr val="7E4D99"/>
    <a:srgbClr val="E7ECF1"/>
    <a:srgbClr val="76B82A"/>
    <a:srgbClr val="B9B9B9"/>
    <a:srgbClr val="D61B26"/>
    <a:srgbClr val="006331"/>
    <a:srgbClr val="005CA5"/>
    <a:srgbClr val="081F2C"/>
    <a:srgbClr val="464C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0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zell, Rachel" userId="906e93d6-287a-433e-96e3-2ea4707c0766" providerId="ADAL" clId="{6D57F22B-0542-42EA-BF78-1970937D3654}"/>
    <pc:docChg chg="undo redo custSel delSld modSld">
      <pc:chgData name="Hazell, Rachel" userId="906e93d6-287a-433e-96e3-2ea4707c0766" providerId="ADAL" clId="{6D57F22B-0542-42EA-BF78-1970937D3654}" dt="2023-10-12T14:29:29.263" v="1159" actId="20577"/>
      <pc:docMkLst>
        <pc:docMk/>
      </pc:docMkLst>
      <pc:sldChg chg="addSp delSp modSp mod">
        <pc:chgData name="Hazell, Rachel" userId="906e93d6-287a-433e-96e3-2ea4707c0766" providerId="ADAL" clId="{6D57F22B-0542-42EA-BF78-1970937D3654}" dt="2023-10-12T14:29:29.263" v="1159" actId="20577"/>
        <pc:sldMkLst>
          <pc:docMk/>
          <pc:sldMk cId="2210755536" sldId="258"/>
        </pc:sldMkLst>
        <pc:spChg chg="del">
          <ac:chgData name="Hazell, Rachel" userId="906e93d6-287a-433e-96e3-2ea4707c0766" providerId="ADAL" clId="{6D57F22B-0542-42EA-BF78-1970937D3654}" dt="2023-10-12T14:04:02.534" v="38" actId="478"/>
          <ac:spMkLst>
            <pc:docMk/>
            <pc:sldMk cId="2210755536" sldId="258"/>
            <ac:spMk id="2" creationId="{B8755A61-4E70-98F2-4074-3A777216DAEC}"/>
          </ac:spMkLst>
        </pc:spChg>
        <pc:spChg chg="mod">
          <ac:chgData name="Hazell, Rachel" userId="906e93d6-287a-433e-96e3-2ea4707c0766" providerId="ADAL" clId="{6D57F22B-0542-42EA-BF78-1970937D3654}" dt="2023-10-12T14:28:46.381" v="1156" actId="1036"/>
          <ac:spMkLst>
            <pc:docMk/>
            <pc:sldMk cId="2210755536" sldId="258"/>
            <ac:spMk id="3" creationId="{D92AE73D-CD98-A953-B10D-5DA333EFBB0D}"/>
          </ac:spMkLst>
        </pc:spChg>
        <pc:spChg chg="add mod">
          <ac:chgData name="Hazell, Rachel" userId="906e93d6-287a-433e-96e3-2ea4707c0766" providerId="ADAL" clId="{6D57F22B-0542-42EA-BF78-1970937D3654}" dt="2023-10-12T14:27:21.309" v="1145" actId="1036"/>
          <ac:spMkLst>
            <pc:docMk/>
            <pc:sldMk cId="2210755536" sldId="258"/>
            <ac:spMk id="10" creationId="{4114130C-F548-5944-C4F9-55F04C452894}"/>
          </ac:spMkLst>
        </pc:spChg>
        <pc:spChg chg="mod">
          <ac:chgData name="Hazell, Rachel" userId="906e93d6-287a-433e-96e3-2ea4707c0766" providerId="ADAL" clId="{6D57F22B-0542-42EA-BF78-1970937D3654}" dt="2023-10-12T14:29:29.263" v="1159" actId="20577"/>
          <ac:spMkLst>
            <pc:docMk/>
            <pc:sldMk cId="2210755536" sldId="258"/>
            <ac:spMk id="12" creationId="{CDC18299-3927-018D-58BD-9BC83B2B382B}"/>
          </ac:spMkLst>
        </pc:spChg>
        <pc:spChg chg="del">
          <ac:chgData name="Hazell, Rachel" userId="906e93d6-287a-433e-96e3-2ea4707c0766" providerId="ADAL" clId="{6D57F22B-0542-42EA-BF78-1970937D3654}" dt="2023-10-12T14:04:10.149" v="41" actId="478"/>
          <ac:spMkLst>
            <pc:docMk/>
            <pc:sldMk cId="2210755536" sldId="258"/>
            <ac:spMk id="16" creationId="{15938AF9-86DF-1E0F-3A4E-FA823E789341}"/>
          </ac:spMkLst>
        </pc:spChg>
        <pc:spChg chg="del">
          <ac:chgData name="Hazell, Rachel" userId="906e93d6-287a-433e-96e3-2ea4707c0766" providerId="ADAL" clId="{6D57F22B-0542-42EA-BF78-1970937D3654}" dt="2023-10-12T14:04:10.149" v="41" actId="478"/>
          <ac:spMkLst>
            <pc:docMk/>
            <pc:sldMk cId="2210755536" sldId="258"/>
            <ac:spMk id="17" creationId="{B87AFB87-EE4A-2585-603B-EF380CF15995}"/>
          </ac:spMkLst>
        </pc:spChg>
        <pc:spChg chg="del mod">
          <ac:chgData name="Hazell, Rachel" userId="906e93d6-287a-433e-96e3-2ea4707c0766" providerId="ADAL" clId="{6D57F22B-0542-42EA-BF78-1970937D3654}" dt="2023-10-12T14:04:04.797" v="39" actId="478"/>
          <ac:spMkLst>
            <pc:docMk/>
            <pc:sldMk cId="2210755536" sldId="258"/>
            <ac:spMk id="18" creationId="{6234B33E-D839-977E-42FD-3CE7F6A541AB}"/>
          </ac:spMkLst>
        </pc:spChg>
        <pc:picChg chg="mod">
          <ac:chgData name="Hazell, Rachel" userId="906e93d6-287a-433e-96e3-2ea4707c0766" providerId="ADAL" clId="{6D57F22B-0542-42EA-BF78-1970937D3654}" dt="2023-10-12T14:27:14.921" v="1141" actId="555"/>
          <ac:picMkLst>
            <pc:docMk/>
            <pc:sldMk cId="2210755536" sldId="258"/>
            <ac:picMk id="5" creationId="{93B4314A-4F95-0979-5388-3F9DF86878CA}"/>
          </ac:picMkLst>
        </pc:picChg>
        <pc:picChg chg="del mod">
          <ac:chgData name="Hazell, Rachel" userId="906e93d6-287a-433e-96e3-2ea4707c0766" providerId="ADAL" clId="{6D57F22B-0542-42EA-BF78-1970937D3654}" dt="2023-10-12T14:06:01.844" v="48" actId="478"/>
          <ac:picMkLst>
            <pc:docMk/>
            <pc:sldMk cId="2210755536" sldId="258"/>
            <ac:picMk id="6" creationId="{1DF24002-B1B1-7247-856F-2636F7621753}"/>
          </ac:picMkLst>
        </pc:picChg>
        <pc:picChg chg="add mod">
          <ac:chgData name="Hazell, Rachel" userId="906e93d6-287a-433e-96e3-2ea4707c0766" providerId="ADAL" clId="{6D57F22B-0542-42EA-BF78-1970937D3654}" dt="2023-10-12T14:27:14.921" v="1141" actId="555"/>
          <ac:picMkLst>
            <pc:docMk/>
            <pc:sldMk cId="2210755536" sldId="258"/>
            <ac:picMk id="7" creationId="{8E0C4822-E762-FD2B-DC0C-97685A6DAF91}"/>
          </ac:picMkLst>
        </pc:picChg>
        <pc:picChg chg="add mod">
          <ac:chgData name="Hazell, Rachel" userId="906e93d6-287a-433e-96e3-2ea4707c0766" providerId="ADAL" clId="{6D57F22B-0542-42EA-BF78-1970937D3654}" dt="2023-10-12T14:27:14.921" v="1141" actId="555"/>
          <ac:picMkLst>
            <pc:docMk/>
            <pc:sldMk cId="2210755536" sldId="258"/>
            <ac:picMk id="9" creationId="{6BB743F5-600C-7A0B-809A-C5B00F7A696E}"/>
          </ac:picMkLst>
        </pc:picChg>
        <pc:picChg chg="del">
          <ac:chgData name="Hazell, Rachel" userId="906e93d6-287a-433e-96e3-2ea4707c0766" providerId="ADAL" clId="{6D57F22B-0542-42EA-BF78-1970937D3654}" dt="2023-10-12T14:04:07.269" v="40" actId="478"/>
          <ac:picMkLst>
            <pc:docMk/>
            <pc:sldMk cId="2210755536" sldId="258"/>
            <ac:picMk id="11" creationId="{F12F4B49-9387-88D3-8EAA-F12E19972119}"/>
          </ac:picMkLst>
        </pc:picChg>
        <pc:picChg chg="del">
          <ac:chgData name="Hazell, Rachel" userId="906e93d6-287a-433e-96e3-2ea4707c0766" providerId="ADAL" clId="{6D57F22B-0542-42EA-BF78-1970937D3654}" dt="2023-10-12T14:03:49.211" v="35" actId="478"/>
          <ac:picMkLst>
            <pc:docMk/>
            <pc:sldMk cId="2210755536" sldId="258"/>
            <ac:picMk id="15" creationId="{8B0B3513-1BA9-5043-FBD8-5D8101D9DABA}"/>
          </ac:picMkLst>
        </pc:picChg>
        <pc:picChg chg="add mod">
          <ac:chgData name="Hazell, Rachel" userId="906e93d6-287a-433e-96e3-2ea4707c0766" providerId="ADAL" clId="{6D57F22B-0542-42EA-BF78-1970937D3654}" dt="2023-10-12T14:26:35.805" v="1111" actId="1076"/>
          <ac:picMkLst>
            <pc:docMk/>
            <pc:sldMk cId="2210755536" sldId="258"/>
            <ac:picMk id="1026" creationId="{FFBC44F9-4DCB-6165-7FE8-8D1E21AB57F4}"/>
          </ac:picMkLst>
        </pc:picChg>
      </pc:sldChg>
      <pc:sldChg chg="del">
        <pc:chgData name="Hazell, Rachel" userId="906e93d6-287a-433e-96e3-2ea4707c0766" providerId="ADAL" clId="{6D57F22B-0542-42EA-BF78-1970937D3654}" dt="2023-10-12T14:11:04.764" v="1054" actId="47"/>
        <pc:sldMkLst>
          <pc:docMk/>
          <pc:sldMk cId="525274736" sldId="259"/>
        </pc:sldMkLst>
      </pc:sldChg>
    </pc:docChg>
  </pc:docChgLst>
  <pc:docChgLst>
    <pc:chgData name="Hazell, Rachel" userId="906e93d6-287a-433e-96e3-2ea4707c0766" providerId="ADAL" clId="{B5A461A4-21D1-4873-ABEA-127F4894D3F1}"/>
    <pc:docChg chg="undo custSel modSld">
      <pc:chgData name="Hazell, Rachel" userId="906e93d6-287a-433e-96e3-2ea4707c0766" providerId="ADAL" clId="{B5A461A4-21D1-4873-ABEA-127F4894D3F1}" dt="2023-10-16T13:12:34.519" v="87" actId="14100"/>
      <pc:docMkLst>
        <pc:docMk/>
      </pc:docMkLst>
      <pc:sldChg chg="addSp delSp modSp mod">
        <pc:chgData name="Hazell, Rachel" userId="906e93d6-287a-433e-96e3-2ea4707c0766" providerId="ADAL" clId="{B5A461A4-21D1-4873-ABEA-127F4894D3F1}" dt="2023-10-16T13:12:34.519" v="87" actId="14100"/>
        <pc:sldMkLst>
          <pc:docMk/>
          <pc:sldMk cId="2210755536" sldId="258"/>
        </pc:sldMkLst>
        <pc:spChg chg="mod">
          <ac:chgData name="Hazell, Rachel" userId="906e93d6-287a-433e-96e3-2ea4707c0766" providerId="ADAL" clId="{B5A461A4-21D1-4873-ABEA-127F4894D3F1}" dt="2023-10-16T13:05:02.632" v="56" actId="207"/>
          <ac:spMkLst>
            <pc:docMk/>
            <pc:sldMk cId="2210755536" sldId="258"/>
            <ac:spMk id="3" creationId="{D92AE73D-CD98-A953-B10D-5DA333EFBB0D}"/>
          </ac:spMkLst>
        </pc:spChg>
        <pc:spChg chg="mod">
          <ac:chgData name="Hazell, Rachel" userId="906e93d6-287a-433e-96e3-2ea4707c0766" providerId="ADAL" clId="{B5A461A4-21D1-4873-ABEA-127F4894D3F1}" dt="2023-10-16T13:08:12.078" v="86" actId="14100"/>
          <ac:spMkLst>
            <pc:docMk/>
            <pc:sldMk cId="2210755536" sldId="258"/>
            <ac:spMk id="10" creationId="{4114130C-F548-5944-C4F9-55F04C452894}"/>
          </ac:spMkLst>
        </pc:spChg>
        <pc:spChg chg="add del mod">
          <ac:chgData name="Hazell, Rachel" userId="906e93d6-287a-433e-96e3-2ea4707c0766" providerId="ADAL" clId="{B5A461A4-21D1-4873-ABEA-127F4894D3F1}" dt="2023-10-16T13:05:05.764" v="57" actId="478"/>
          <ac:spMkLst>
            <pc:docMk/>
            <pc:sldMk cId="2210755536" sldId="258"/>
            <ac:spMk id="11" creationId="{D6BD0642-F0A0-FAB9-AD90-A9CBCE7D04D4}"/>
          </ac:spMkLst>
        </pc:spChg>
        <pc:picChg chg="add mod">
          <ac:chgData name="Hazell, Rachel" userId="906e93d6-287a-433e-96e3-2ea4707c0766" providerId="ADAL" clId="{B5A461A4-21D1-4873-ABEA-127F4894D3F1}" dt="2023-10-16T13:12:34.519" v="87" actId="14100"/>
          <ac:picMkLst>
            <pc:docMk/>
            <pc:sldMk cId="2210755536" sldId="258"/>
            <ac:picMk id="4" creationId="{2B965C4F-ECC8-55B9-0BF9-17DCE58115FF}"/>
          </ac:picMkLst>
        </pc:picChg>
        <pc:picChg chg="del">
          <ac:chgData name="Hazell, Rachel" userId="906e93d6-287a-433e-96e3-2ea4707c0766" providerId="ADAL" clId="{B5A461A4-21D1-4873-ABEA-127F4894D3F1}" dt="2023-10-16T13:05:09.812" v="59" actId="478"/>
          <ac:picMkLst>
            <pc:docMk/>
            <pc:sldMk cId="2210755536" sldId="258"/>
            <ac:picMk id="7" creationId="{8E0C4822-E762-FD2B-DC0C-97685A6DAF91}"/>
          </ac:picMkLst>
        </pc:picChg>
        <pc:picChg chg="add del mod">
          <ac:chgData name="Hazell, Rachel" userId="906e93d6-287a-433e-96e3-2ea4707c0766" providerId="ADAL" clId="{B5A461A4-21D1-4873-ABEA-127F4894D3F1}" dt="2023-10-16T13:05:06.931" v="58" actId="478"/>
          <ac:picMkLst>
            <pc:docMk/>
            <pc:sldMk cId="2210755536" sldId="258"/>
            <ac:picMk id="8" creationId="{F4DB7FD9-F448-34F1-7900-00609DC811CE}"/>
          </ac:picMkLst>
        </pc:picChg>
        <pc:picChg chg="add del mod">
          <ac:chgData name="Hazell, Rachel" userId="906e93d6-287a-433e-96e3-2ea4707c0766" providerId="ADAL" clId="{B5A461A4-21D1-4873-ABEA-127F4894D3F1}" dt="2023-10-16T13:07:29.978" v="77" actId="478"/>
          <ac:picMkLst>
            <pc:docMk/>
            <pc:sldMk cId="2210755536" sldId="258"/>
            <ac:picMk id="14" creationId="{FA5FD5FE-2D76-6C5C-6E36-17B5759C9B5F}"/>
          </ac:picMkLst>
        </pc:picChg>
        <pc:picChg chg="add mod">
          <ac:chgData name="Hazell, Rachel" userId="906e93d6-287a-433e-96e3-2ea4707c0766" providerId="ADAL" clId="{B5A461A4-21D1-4873-ABEA-127F4894D3F1}" dt="2023-10-16T13:08:01.613" v="84" actId="14100"/>
          <ac:picMkLst>
            <pc:docMk/>
            <pc:sldMk cId="2210755536" sldId="258"/>
            <ac:picMk id="16" creationId="{C17721CF-C3A6-9894-3ACB-1A68F2605605}"/>
          </ac:picMkLst>
        </pc:picChg>
        <pc:picChg chg="del">
          <ac:chgData name="Hazell, Rachel" userId="906e93d6-287a-433e-96e3-2ea4707c0766" providerId="ADAL" clId="{B5A461A4-21D1-4873-ABEA-127F4894D3F1}" dt="2023-10-16T13:00:40.324" v="47" actId="478"/>
          <ac:picMkLst>
            <pc:docMk/>
            <pc:sldMk cId="2210755536" sldId="258"/>
            <ac:picMk id="1026" creationId="{FFBC44F9-4DCB-6165-7FE8-8D1E21AB57F4}"/>
          </ac:picMkLst>
        </pc:picChg>
      </pc:sldChg>
    </pc:docChg>
  </pc:docChgLst>
  <pc:docChgLst>
    <pc:chgData name="Hazell, Rachel" userId="906e93d6-287a-433e-96e3-2ea4707c0766" providerId="ADAL" clId="{0D72DD8C-EADE-460A-A7C5-999BA44B0E72}"/>
    <pc:docChg chg="custSel modSld">
      <pc:chgData name="Hazell, Rachel" userId="906e93d6-287a-433e-96e3-2ea4707c0766" providerId="ADAL" clId="{0D72DD8C-EADE-460A-A7C5-999BA44B0E72}" dt="2024-11-11T13:49:37.867" v="122" actId="1037"/>
      <pc:docMkLst>
        <pc:docMk/>
      </pc:docMkLst>
      <pc:sldChg chg="addSp delSp modSp mod">
        <pc:chgData name="Hazell, Rachel" userId="906e93d6-287a-433e-96e3-2ea4707c0766" providerId="ADAL" clId="{0D72DD8C-EADE-460A-A7C5-999BA44B0E72}" dt="2024-11-11T13:49:37.867" v="122" actId="1037"/>
        <pc:sldMkLst>
          <pc:docMk/>
          <pc:sldMk cId="2210755536" sldId="258"/>
        </pc:sldMkLst>
        <pc:spChg chg="mod">
          <ac:chgData name="Hazell, Rachel" userId="906e93d6-287a-433e-96e3-2ea4707c0766" providerId="ADAL" clId="{0D72DD8C-EADE-460A-A7C5-999BA44B0E72}" dt="2024-11-11T12:21:44.707" v="18" actId="14100"/>
          <ac:spMkLst>
            <pc:docMk/>
            <pc:sldMk cId="2210755536" sldId="258"/>
            <ac:spMk id="10" creationId="{4114130C-F548-5944-C4F9-55F04C452894}"/>
          </ac:spMkLst>
        </pc:spChg>
        <pc:spChg chg="mod">
          <ac:chgData name="Hazell, Rachel" userId="906e93d6-287a-433e-96e3-2ea4707c0766" providerId="ADAL" clId="{0D72DD8C-EADE-460A-A7C5-999BA44B0E72}" dt="2024-11-11T12:23:22.217" v="118" actId="20577"/>
          <ac:spMkLst>
            <pc:docMk/>
            <pc:sldMk cId="2210755536" sldId="258"/>
            <ac:spMk id="12" creationId="{CDC18299-3927-018D-58BD-9BC83B2B382B}"/>
          </ac:spMkLst>
        </pc:spChg>
        <pc:picChg chg="add mod">
          <ac:chgData name="Hazell, Rachel" userId="906e93d6-287a-433e-96e3-2ea4707c0766" providerId="ADAL" clId="{0D72DD8C-EADE-460A-A7C5-999BA44B0E72}" dt="2024-11-11T12:21:47.138" v="24" actId="1036"/>
          <ac:picMkLst>
            <pc:docMk/>
            <pc:sldMk cId="2210755536" sldId="258"/>
            <ac:picMk id="6" creationId="{D6DE17CE-2DCC-118A-E27F-330739E28083}"/>
          </ac:picMkLst>
        </pc:picChg>
        <pc:picChg chg="add mod">
          <ac:chgData name="Hazell, Rachel" userId="906e93d6-287a-433e-96e3-2ea4707c0766" providerId="ADAL" clId="{0D72DD8C-EADE-460A-A7C5-999BA44B0E72}" dt="2024-11-11T12:21:57.078" v="25" actId="1076"/>
          <ac:picMkLst>
            <pc:docMk/>
            <pc:sldMk cId="2210755536" sldId="258"/>
            <ac:picMk id="8" creationId="{D5BC9CBA-BDC2-863A-8459-672F7E87EC76}"/>
          </ac:picMkLst>
        </pc:picChg>
        <pc:picChg chg="mod">
          <ac:chgData name="Hazell, Rachel" userId="906e93d6-287a-433e-96e3-2ea4707c0766" providerId="ADAL" clId="{0D72DD8C-EADE-460A-A7C5-999BA44B0E72}" dt="2024-11-11T13:49:37.867" v="122" actId="1037"/>
          <ac:picMkLst>
            <pc:docMk/>
            <pc:sldMk cId="2210755536" sldId="258"/>
            <ac:picMk id="9" creationId="{6BB743F5-600C-7A0B-809A-C5B00F7A696E}"/>
          </ac:picMkLst>
        </pc:picChg>
        <pc:picChg chg="del">
          <ac:chgData name="Hazell, Rachel" userId="906e93d6-287a-433e-96e3-2ea4707c0766" providerId="ADAL" clId="{0D72DD8C-EADE-460A-A7C5-999BA44B0E72}" dt="2024-11-11T12:19:16.246" v="0" actId="478"/>
          <ac:picMkLst>
            <pc:docMk/>
            <pc:sldMk cId="2210755536" sldId="258"/>
            <ac:picMk id="16" creationId="{C17721CF-C3A6-9894-3ACB-1A68F2605605}"/>
          </ac:picMkLst>
        </pc:picChg>
      </pc:sldChg>
    </pc:docChg>
  </pc:docChgLst>
  <pc:docChgLst>
    <pc:chgData name="Hazell, Rachel" userId="906e93d6-287a-433e-96e3-2ea4707c0766" providerId="ADAL" clId="{2BB10E73-E579-4D60-B13C-FC8704BD29B2}"/>
    <pc:docChg chg="modSld">
      <pc:chgData name="Hazell, Rachel" userId="906e93d6-287a-433e-96e3-2ea4707c0766" providerId="ADAL" clId="{2BB10E73-E579-4D60-B13C-FC8704BD29B2}" dt="2024-02-12T12:54:52.312" v="13" actId="20577"/>
      <pc:docMkLst>
        <pc:docMk/>
      </pc:docMkLst>
      <pc:sldChg chg="modSp mod">
        <pc:chgData name="Hazell, Rachel" userId="906e93d6-287a-433e-96e3-2ea4707c0766" providerId="ADAL" clId="{2BB10E73-E579-4D60-B13C-FC8704BD29B2}" dt="2024-02-12T12:54:52.312" v="13" actId="20577"/>
        <pc:sldMkLst>
          <pc:docMk/>
          <pc:sldMk cId="2210755536" sldId="258"/>
        </pc:sldMkLst>
        <pc:spChg chg="mod">
          <ac:chgData name="Hazell, Rachel" userId="906e93d6-287a-433e-96e3-2ea4707c0766" providerId="ADAL" clId="{2BB10E73-E579-4D60-B13C-FC8704BD29B2}" dt="2024-02-12T12:54:52.312" v="13" actId="20577"/>
          <ac:spMkLst>
            <pc:docMk/>
            <pc:sldMk cId="2210755536" sldId="258"/>
            <ac:spMk id="12" creationId="{CDC18299-3927-018D-58BD-9BC83B2B382B}"/>
          </ac:spMkLst>
        </pc:spChg>
      </pc:sldChg>
    </pc:docChg>
  </pc:docChgLst>
  <pc:docChgLst>
    <pc:chgData name="Hazell, Rachel" userId="906e93d6-287a-433e-96e3-2ea4707c0766" providerId="ADAL" clId="{D5C077A4-D90F-4602-B334-95535705286E}"/>
    <pc:docChg chg="undo custSel delSld modSld">
      <pc:chgData name="Hazell, Rachel" userId="906e93d6-287a-433e-96e3-2ea4707c0766" providerId="ADAL" clId="{D5C077A4-D90F-4602-B334-95535705286E}" dt="2023-02-21T15:52:40.457" v="391" actId="20577"/>
      <pc:docMkLst>
        <pc:docMk/>
      </pc:docMkLst>
      <pc:sldChg chg="del">
        <pc:chgData name="Hazell, Rachel" userId="906e93d6-287a-433e-96e3-2ea4707c0766" providerId="ADAL" clId="{D5C077A4-D90F-4602-B334-95535705286E}" dt="2023-02-21T09:22:16.949" v="0" actId="47"/>
        <pc:sldMkLst>
          <pc:docMk/>
          <pc:sldMk cId="2020412155" sldId="256"/>
        </pc:sldMkLst>
      </pc:sldChg>
      <pc:sldChg chg="addSp delSp modSp mod">
        <pc:chgData name="Hazell, Rachel" userId="906e93d6-287a-433e-96e3-2ea4707c0766" providerId="ADAL" clId="{D5C077A4-D90F-4602-B334-95535705286E}" dt="2023-02-21T15:52:40.457" v="391" actId="20577"/>
        <pc:sldMkLst>
          <pc:docMk/>
          <pc:sldMk cId="2210755536" sldId="258"/>
        </pc:sldMkLst>
        <pc:spChg chg="add del mod">
          <ac:chgData name="Hazell, Rachel" userId="906e93d6-287a-433e-96e3-2ea4707c0766" providerId="ADAL" clId="{D5C077A4-D90F-4602-B334-95535705286E}" dt="2023-02-21T09:28:38.870" v="41" actId="22"/>
          <ac:spMkLst>
            <pc:docMk/>
            <pc:sldMk cId="2210755536" sldId="258"/>
            <ac:spMk id="9" creationId="{9152BA87-0D41-51D4-115E-D0BEBDC25DEA}"/>
          </ac:spMkLst>
        </pc:spChg>
        <pc:spChg chg="mod">
          <ac:chgData name="Hazell, Rachel" userId="906e93d6-287a-433e-96e3-2ea4707c0766" providerId="ADAL" clId="{D5C077A4-D90F-4602-B334-95535705286E}" dt="2023-02-21T15:52:40.457" v="391" actId="20577"/>
          <ac:spMkLst>
            <pc:docMk/>
            <pc:sldMk cId="2210755536" sldId="258"/>
            <ac:spMk id="12" creationId="{CDC18299-3927-018D-58BD-9BC83B2B382B}"/>
          </ac:spMkLst>
        </pc:spChg>
        <pc:picChg chg="add del mod">
          <ac:chgData name="Hazell, Rachel" userId="906e93d6-287a-433e-96e3-2ea4707c0766" providerId="ADAL" clId="{D5C077A4-D90F-4602-B334-95535705286E}" dt="2023-02-21T09:28:47.251" v="46" actId="21"/>
          <ac:picMkLst>
            <pc:docMk/>
            <pc:sldMk cId="2210755536" sldId="258"/>
            <ac:picMk id="7" creationId="{FC617CCC-4E6B-53B6-0CEC-267926B85E2B}"/>
          </ac:picMkLst>
        </pc:picChg>
      </pc:sldChg>
      <pc:sldChg chg="addSp delSp modSp mod">
        <pc:chgData name="Hazell, Rachel" userId="906e93d6-287a-433e-96e3-2ea4707c0766" providerId="ADAL" clId="{D5C077A4-D90F-4602-B334-95535705286E}" dt="2023-02-21T09:42:26.306" v="342" actId="1076"/>
        <pc:sldMkLst>
          <pc:docMk/>
          <pc:sldMk cId="525274736" sldId="259"/>
        </pc:sldMkLst>
        <pc:spChg chg="add mod">
          <ac:chgData name="Hazell, Rachel" userId="906e93d6-287a-433e-96e3-2ea4707c0766" providerId="ADAL" clId="{D5C077A4-D90F-4602-B334-95535705286E}" dt="2023-02-21T09:39:54.329" v="327" actId="1076"/>
          <ac:spMkLst>
            <pc:docMk/>
            <pc:sldMk cId="525274736" sldId="259"/>
            <ac:spMk id="9" creationId="{D4175FBC-ADC4-A385-15D4-B941350EF70A}"/>
          </ac:spMkLst>
        </pc:spChg>
        <pc:spChg chg="add mod">
          <ac:chgData name="Hazell, Rachel" userId="906e93d6-287a-433e-96e3-2ea4707c0766" providerId="ADAL" clId="{D5C077A4-D90F-4602-B334-95535705286E}" dt="2023-02-21T09:35:52.919" v="246" actId="1035"/>
          <ac:spMkLst>
            <pc:docMk/>
            <pc:sldMk cId="525274736" sldId="259"/>
            <ac:spMk id="12" creationId="{6CC84E21-D687-6724-52D5-1C9A820D0FC8}"/>
          </ac:spMkLst>
        </pc:spChg>
        <pc:spChg chg="mod">
          <ac:chgData name="Hazell, Rachel" userId="906e93d6-287a-433e-96e3-2ea4707c0766" providerId="ADAL" clId="{D5C077A4-D90F-4602-B334-95535705286E}" dt="2023-02-21T09:41:54.133" v="337" actId="20577"/>
          <ac:spMkLst>
            <pc:docMk/>
            <pc:sldMk cId="525274736" sldId="259"/>
            <ac:spMk id="13" creationId="{7ABF7C0D-E68D-0682-CE33-EBDAA73873F4}"/>
          </ac:spMkLst>
        </pc:spChg>
        <pc:spChg chg="mod">
          <ac:chgData name="Hazell, Rachel" userId="906e93d6-287a-433e-96e3-2ea4707c0766" providerId="ADAL" clId="{D5C077A4-D90F-4602-B334-95535705286E}" dt="2023-02-21T09:35:52.919" v="246" actId="1035"/>
          <ac:spMkLst>
            <pc:docMk/>
            <pc:sldMk cId="525274736" sldId="259"/>
            <ac:spMk id="16" creationId="{15938AF9-86DF-1E0F-3A4E-FA823E789341}"/>
          </ac:spMkLst>
        </pc:spChg>
        <pc:spChg chg="mod">
          <ac:chgData name="Hazell, Rachel" userId="906e93d6-287a-433e-96e3-2ea4707c0766" providerId="ADAL" clId="{D5C077A4-D90F-4602-B334-95535705286E}" dt="2023-02-21T09:41:26.583" v="333" actId="14100"/>
          <ac:spMkLst>
            <pc:docMk/>
            <pc:sldMk cId="525274736" sldId="259"/>
            <ac:spMk id="17" creationId="{B87AFB87-EE4A-2585-603B-EF380CF15995}"/>
          </ac:spMkLst>
        </pc:spChg>
        <pc:spChg chg="add mod">
          <ac:chgData name="Hazell, Rachel" userId="906e93d6-287a-433e-96e3-2ea4707c0766" providerId="ADAL" clId="{D5C077A4-D90F-4602-B334-95535705286E}" dt="2023-02-21T09:35:52.919" v="246" actId="1035"/>
          <ac:spMkLst>
            <pc:docMk/>
            <pc:sldMk cId="525274736" sldId="259"/>
            <ac:spMk id="18" creationId="{9C25C60D-0D03-3B57-5970-80FB0F35A611}"/>
          </ac:spMkLst>
        </pc:spChg>
        <pc:spChg chg="add mod">
          <ac:chgData name="Hazell, Rachel" userId="906e93d6-287a-433e-96e3-2ea4707c0766" providerId="ADAL" clId="{D5C077A4-D90F-4602-B334-95535705286E}" dt="2023-02-21T09:41:57.574" v="339" actId="20577"/>
          <ac:spMkLst>
            <pc:docMk/>
            <pc:sldMk cId="525274736" sldId="259"/>
            <ac:spMk id="19" creationId="{35FDA936-6860-AE7B-5AD9-4B78A7401A92}"/>
          </ac:spMkLst>
        </pc:spChg>
        <pc:spChg chg="mod">
          <ac:chgData name="Hazell, Rachel" userId="906e93d6-287a-433e-96e3-2ea4707c0766" providerId="ADAL" clId="{D5C077A4-D90F-4602-B334-95535705286E}" dt="2023-02-21T09:35:52.919" v="246" actId="1035"/>
          <ac:spMkLst>
            <pc:docMk/>
            <pc:sldMk cId="525274736" sldId="259"/>
            <ac:spMk id="20" creationId="{9002A4F0-C5ED-7E1D-A1DC-D1C59700AA55}"/>
          </ac:spMkLst>
        </pc:spChg>
        <pc:spChg chg="mod">
          <ac:chgData name="Hazell, Rachel" userId="906e93d6-287a-433e-96e3-2ea4707c0766" providerId="ADAL" clId="{D5C077A4-D90F-4602-B334-95535705286E}" dt="2023-02-21T09:38:02.412" v="291" actId="20577"/>
          <ac:spMkLst>
            <pc:docMk/>
            <pc:sldMk cId="525274736" sldId="259"/>
            <ac:spMk id="21" creationId="{77978DCC-CAD8-FF71-E91E-218CA9F29DBE}"/>
          </ac:spMkLst>
        </pc:spChg>
        <pc:spChg chg="mod">
          <ac:chgData name="Hazell, Rachel" userId="906e93d6-287a-433e-96e3-2ea4707c0766" providerId="ADAL" clId="{D5C077A4-D90F-4602-B334-95535705286E}" dt="2023-02-21T09:38:04.888" v="293" actId="20577"/>
          <ac:spMkLst>
            <pc:docMk/>
            <pc:sldMk cId="525274736" sldId="259"/>
            <ac:spMk id="22" creationId="{3B837A7D-87A4-1425-E7FB-ED345838B65A}"/>
          </ac:spMkLst>
        </pc:spChg>
        <pc:spChg chg="add mod">
          <ac:chgData name="Hazell, Rachel" userId="906e93d6-287a-433e-96e3-2ea4707c0766" providerId="ADAL" clId="{D5C077A4-D90F-4602-B334-95535705286E}" dt="2023-02-21T09:36:11.525" v="253" actId="1076"/>
          <ac:spMkLst>
            <pc:docMk/>
            <pc:sldMk cId="525274736" sldId="259"/>
            <ac:spMk id="25" creationId="{10CF55BD-1137-66E1-1764-49555395C3A4}"/>
          </ac:spMkLst>
        </pc:spChg>
        <pc:spChg chg="add mod">
          <ac:chgData name="Hazell, Rachel" userId="906e93d6-287a-433e-96e3-2ea4707c0766" providerId="ADAL" clId="{D5C077A4-D90F-4602-B334-95535705286E}" dt="2023-02-21T09:35:52.919" v="246" actId="1035"/>
          <ac:spMkLst>
            <pc:docMk/>
            <pc:sldMk cId="525274736" sldId="259"/>
            <ac:spMk id="26" creationId="{656956CA-64C6-868E-83F6-252A50E8CE2D}"/>
          </ac:spMkLst>
        </pc:spChg>
        <pc:spChg chg="add mod">
          <ac:chgData name="Hazell, Rachel" userId="906e93d6-287a-433e-96e3-2ea4707c0766" providerId="ADAL" clId="{D5C077A4-D90F-4602-B334-95535705286E}" dt="2023-02-21T09:42:26.306" v="342" actId="1076"/>
          <ac:spMkLst>
            <pc:docMk/>
            <pc:sldMk cId="525274736" sldId="259"/>
            <ac:spMk id="29" creationId="{0D6FE542-7A35-BB6C-4A79-4547DB3136D6}"/>
          </ac:spMkLst>
        </pc:spChg>
        <pc:spChg chg="add mod">
          <ac:chgData name="Hazell, Rachel" userId="906e93d6-287a-433e-96e3-2ea4707c0766" providerId="ADAL" clId="{D5C077A4-D90F-4602-B334-95535705286E}" dt="2023-02-21T09:36:48.863" v="284" actId="20577"/>
          <ac:spMkLst>
            <pc:docMk/>
            <pc:sldMk cId="525274736" sldId="259"/>
            <ac:spMk id="30" creationId="{8D6F2D0C-21A0-00AA-A057-CF02D4ADB665}"/>
          </ac:spMkLst>
        </pc:spChg>
        <pc:spChg chg="add mod">
          <ac:chgData name="Hazell, Rachel" userId="906e93d6-287a-433e-96e3-2ea4707c0766" providerId="ADAL" clId="{D5C077A4-D90F-4602-B334-95535705286E}" dt="2023-02-21T09:38:00.262" v="290" actId="20577"/>
          <ac:spMkLst>
            <pc:docMk/>
            <pc:sldMk cId="525274736" sldId="259"/>
            <ac:spMk id="1025" creationId="{9C73356B-302C-4CED-2249-7D461376D1FB}"/>
          </ac:spMkLst>
        </pc:spChg>
        <pc:spChg chg="add mod">
          <ac:chgData name="Hazell, Rachel" userId="906e93d6-287a-433e-96e3-2ea4707c0766" providerId="ADAL" clId="{D5C077A4-D90F-4602-B334-95535705286E}" dt="2023-02-21T09:42:12.350" v="341" actId="20577"/>
          <ac:spMkLst>
            <pc:docMk/>
            <pc:sldMk cId="525274736" sldId="259"/>
            <ac:spMk id="1027" creationId="{357C8F23-60BB-4650-8DD5-24E7B4231AC5}"/>
          </ac:spMkLst>
        </pc:spChg>
        <pc:picChg chg="add mod">
          <ac:chgData name="Hazell, Rachel" userId="906e93d6-287a-433e-96e3-2ea4707c0766" providerId="ADAL" clId="{D5C077A4-D90F-4602-B334-95535705286E}" dt="2023-02-21T09:26:15.260" v="6" actId="1076"/>
          <ac:picMkLst>
            <pc:docMk/>
            <pc:sldMk cId="525274736" sldId="259"/>
            <ac:picMk id="5" creationId="{5D3BCD16-0F14-4987-A420-5AB15D536203}"/>
          </ac:picMkLst>
        </pc:picChg>
        <pc:picChg chg="add mod">
          <ac:chgData name="Hazell, Rachel" userId="906e93d6-287a-433e-96e3-2ea4707c0766" providerId="ADAL" clId="{D5C077A4-D90F-4602-B334-95535705286E}" dt="2023-02-21T09:40:04.723" v="332" actId="1076"/>
          <ac:picMkLst>
            <pc:docMk/>
            <pc:sldMk cId="525274736" sldId="259"/>
            <ac:picMk id="6" creationId="{9733E687-AE54-ABFF-458E-236579232A50}"/>
          </ac:picMkLst>
        </pc:picChg>
        <pc:picChg chg="add mod">
          <ac:chgData name="Hazell, Rachel" userId="906e93d6-287a-433e-96e3-2ea4707c0766" providerId="ADAL" clId="{D5C077A4-D90F-4602-B334-95535705286E}" dt="2023-02-21T09:39:56.057" v="328" actId="1076"/>
          <ac:picMkLst>
            <pc:docMk/>
            <pc:sldMk cId="525274736" sldId="259"/>
            <ac:picMk id="8" creationId="{9F6BB370-9C4E-C373-5443-16000F5EB055}"/>
          </ac:picMkLst>
        </pc:picChg>
        <pc:picChg chg="mod">
          <ac:chgData name="Hazell, Rachel" userId="906e93d6-287a-433e-96e3-2ea4707c0766" providerId="ADAL" clId="{D5C077A4-D90F-4602-B334-95535705286E}" dt="2023-02-21T09:40:00.414" v="330" actId="1076"/>
          <ac:picMkLst>
            <pc:docMk/>
            <pc:sldMk cId="525274736" sldId="259"/>
            <ac:picMk id="10" creationId="{8721B6FD-1F10-08AF-50CF-537BE9D898C5}"/>
          </ac:picMkLst>
        </pc:picChg>
        <pc:picChg chg="mod">
          <ac:chgData name="Hazell, Rachel" userId="906e93d6-287a-433e-96e3-2ea4707c0766" providerId="ADAL" clId="{D5C077A4-D90F-4602-B334-95535705286E}" dt="2023-02-21T09:35:52.919" v="246" actId="1035"/>
          <ac:picMkLst>
            <pc:docMk/>
            <pc:sldMk cId="525274736" sldId="259"/>
            <ac:picMk id="11" creationId="{F12F4B49-9387-88D3-8EAA-F12E19972119}"/>
          </ac:picMkLst>
        </pc:picChg>
        <pc:picChg chg="add mod">
          <ac:chgData name="Hazell, Rachel" userId="906e93d6-287a-433e-96e3-2ea4707c0766" providerId="ADAL" clId="{D5C077A4-D90F-4602-B334-95535705286E}" dt="2023-02-21T09:36:03.111" v="250" actId="1076"/>
          <ac:picMkLst>
            <pc:docMk/>
            <pc:sldMk cId="525274736" sldId="259"/>
            <ac:picMk id="15" creationId="{1BFE488A-4654-DF3E-E946-8DC028836A1F}"/>
          </ac:picMkLst>
        </pc:picChg>
        <pc:picChg chg="add mod">
          <ac:chgData name="Hazell, Rachel" userId="906e93d6-287a-433e-96e3-2ea4707c0766" providerId="ADAL" clId="{D5C077A4-D90F-4602-B334-95535705286E}" dt="2023-02-21T09:36:08.598" v="252" actId="1076"/>
          <ac:picMkLst>
            <pc:docMk/>
            <pc:sldMk cId="525274736" sldId="259"/>
            <ac:picMk id="24" creationId="{27FB326B-5AFB-190D-0895-91619EC24470}"/>
          </ac:picMkLst>
        </pc:picChg>
        <pc:picChg chg="add mod">
          <ac:chgData name="Hazell, Rachel" userId="906e93d6-287a-433e-96e3-2ea4707c0766" providerId="ADAL" clId="{D5C077A4-D90F-4602-B334-95535705286E}" dt="2023-02-21T09:36:14.586" v="254" actId="1076"/>
          <ac:picMkLst>
            <pc:docMk/>
            <pc:sldMk cId="525274736" sldId="259"/>
            <ac:picMk id="28" creationId="{B59BB189-A94E-3846-6781-0D43126376C5}"/>
          </ac:picMkLst>
        </pc:picChg>
        <pc:picChg chg="add mod">
          <ac:chgData name="Hazell, Rachel" userId="906e93d6-287a-433e-96e3-2ea4707c0766" providerId="ADAL" clId="{D5C077A4-D90F-4602-B334-95535705286E}" dt="2023-02-21T09:37:49.553" v="287" actId="1076"/>
          <ac:picMkLst>
            <pc:docMk/>
            <pc:sldMk cId="525274736" sldId="259"/>
            <ac:picMk id="1024" creationId="{A4CBEA5F-FA30-4770-F87A-B737CB35DF44}"/>
          </ac:picMkLst>
        </pc:picChg>
        <pc:picChg chg="del mod">
          <ac:chgData name="Hazell, Rachel" userId="906e93d6-287a-433e-96e3-2ea4707c0766" providerId="ADAL" clId="{D5C077A4-D90F-4602-B334-95535705286E}" dt="2023-02-21T09:26:05.364" v="3" actId="478"/>
          <ac:picMkLst>
            <pc:docMk/>
            <pc:sldMk cId="525274736" sldId="259"/>
            <ac:picMk id="1026" creationId="{C51002D3-E18C-BDCB-A987-AEBB7CF71F1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E21EE-66E0-01D8-5B95-B45C1767F1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11DFE2-71FF-ABDF-9A5E-3BD58D3EE1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EE33C2-00E1-B6A2-367E-A0C747D4C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1199F-B84C-4183-8CF8-D6AD4CA94FC9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B2E6F-7F9D-0EF9-BDF7-D26FD8E53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CEC50-970C-ABB5-2257-2E7DD67FB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808CB-D843-4007-8DC8-7BD2E212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798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F0EAD-5C89-4344-F4C7-FDC7ACBC4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845AA3-D2B4-A6D7-D2A7-A60988C371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6932A-C41A-DD70-33F8-18CA00775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1199F-B84C-4183-8CF8-D6AD4CA94FC9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932654-5835-0BF4-9BD3-C94E0B164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8E70B-4BDC-8F12-1074-AE71D981F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808CB-D843-4007-8DC8-7BD2E212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459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E1215-E263-EDB6-9ECE-8E2D3146D7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54ECC7-F4D2-6A56-596E-EF394E5145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3A36A-D8D1-8543-DC91-D5CFFD297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1199F-B84C-4183-8CF8-D6AD4CA94FC9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91E585-2E6E-C157-1496-09BD9E770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8E4235-3DBD-417B-CD6D-4C2739628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808CB-D843-4007-8DC8-7BD2E212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433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A0393-A8F1-B651-AEB6-671417722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5E845-CBC1-D114-B496-0B478A735D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439D04-B8D6-B3B0-3451-417D4EA645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B21044-6C53-000D-E5AD-DB019966D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1199F-B84C-4183-8CF8-D6AD4CA94FC9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0B7AB-BB45-76E2-B2A9-8A995C3EB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46F2F8-133D-4055-2520-3782B5879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808CB-D843-4007-8DC8-7BD2E212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54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AF642-9D05-2960-708E-DBB1DC429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B0A67E-227E-AFD8-03D3-9774B57066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579A1E-4CB6-977E-F2A5-B20A0F0C6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51D365-DF9C-6639-F571-40005C244E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DF153B7-A67C-A6A4-DD83-1639CC9368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EC24CA-031C-EA58-7630-5DA4BB001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1199F-B84C-4183-8CF8-D6AD4CA94FC9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6470AB-4238-05A9-D236-45745899C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4B219E-1B95-846F-DB65-C2F15C544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808CB-D843-4007-8DC8-7BD2E212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907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5ECBC-4F3A-F71E-E350-965885C84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DDEFCC-D74C-EF48-1EDD-67A5C6DC3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1199F-B84C-4183-8CF8-D6AD4CA94FC9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42F9F6-AA92-3214-8C3F-A3A0F260E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0E6997-6B2A-4546-A986-7E8620694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808CB-D843-4007-8DC8-7BD2E212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649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D4AE64-2D66-4F9E-F288-02F6097EB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1199F-B84C-4183-8CF8-D6AD4CA94FC9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338E91-C7FF-7D09-345C-B8FABADF3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F2A26B-3968-1335-C737-E0EC77B3D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808CB-D843-4007-8DC8-7BD2E212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458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9ADF26-C67E-7606-4848-ECB55B595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5DEB2F-E0EB-1116-00DE-34D43A1C0D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3B242E-3001-DE9B-53AF-3106C10B85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27FD7A-3D8C-1592-1DED-B2E89F52C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1199F-B84C-4183-8CF8-D6AD4CA94FC9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885DEE-5A94-FF5F-BFF9-30261E633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DD134C-B703-6123-434B-354D9C1EF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808CB-D843-4007-8DC8-7BD2E212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051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424D7-377F-9447-86F6-7D4338D1F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A80D75-58B5-3070-464D-EB632211F8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7988FA-A1D9-A92B-361F-28BD74D86D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4867B9-EDE7-477C-0C38-61A9BA423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1199F-B84C-4183-8CF8-D6AD4CA94FC9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3310FA-BEE9-800E-853E-BB73A7A78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213BC6-2C96-973A-2183-2F88F813C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808CB-D843-4007-8DC8-7BD2E212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06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278AE-B017-62EC-58E0-9A03DE1A3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55F346-C6AE-889E-19BC-545B604A2B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288CC-F2DC-5905-9300-FDA1EE372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1199F-B84C-4183-8CF8-D6AD4CA94FC9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A7B72D-201D-0E84-0BEA-4D53248DB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DAE36B-1E42-B629-4F77-BFF9F7C9E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808CB-D843-4007-8DC8-7BD2E212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747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772033-8CE1-FA1A-8D11-03004A4807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E7AE86-96A4-2BD4-8C17-20E6752078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C2DC9F-0090-07EC-7779-C1F74A9E2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1199F-B84C-4183-8CF8-D6AD4CA94FC9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EDC1CB-AD83-5787-96BA-DE063AD2C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782E7-1740-0675-2850-63F002A45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808CB-D843-4007-8DC8-7BD2E212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02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4ED866-F40D-138A-1B29-F89D879EF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83239-F86B-7022-B745-4682EECB2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D77F1-6A27-B10C-8DA4-09250E3D3F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1199F-B84C-4183-8CF8-D6AD4CA94FC9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CFA50-DCBD-6474-F697-F2B4AEB491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7AB67D-38BC-A4B2-16F8-7AB0F375BC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808CB-D843-4007-8DC8-7BD2E212D4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95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93B4314A-4F95-0979-5388-3F9DF8687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38" y="5842288"/>
            <a:ext cx="1829876" cy="82734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DC18299-3927-018D-58BD-9BC83B2B382B}"/>
              </a:ext>
            </a:extLst>
          </p:cNvPr>
          <p:cNvSpPr txBox="1"/>
          <p:nvPr/>
        </p:nvSpPr>
        <p:spPr>
          <a:xfrm>
            <a:off x="235439" y="1512145"/>
            <a:ext cx="4865949" cy="4185761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fontAlgn="base"/>
            <a:r>
              <a:rPr lang="en-GB" sz="14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If you live within the gre</a:t>
            </a:r>
            <a:r>
              <a:rPr lang="en-GB" sz="1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 or yellow 10 to 15-minute walking zones, you may find it quicker to walk to school than to drive and have to find a parking space</a:t>
            </a:r>
          </a:p>
          <a:p>
            <a:pPr fontAlgn="base"/>
            <a:endParaRPr lang="en-GB" sz="1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live beyond walking distance and must drive, please </a:t>
            </a:r>
            <a:r>
              <a:rPr lang="en-GB" sz="1400" b="1" dirty="0">
                <a:solidFill>
                  <a:srgbClr val="0096D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park and stride </a:t>
            </a:r>
            <a:r>
              <a:rPr lang="en-GB" sz="1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either </a:t>
            </a:r>
            <a:r>
              <a:rPr lang="en-GB" sz="1400" b="1" dirty="0">
                <a:solidFill>
                  <a:srgbClr val="0096D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Peabody </a:t>
            </a:r>
            <a:r>
              <a:rPr lang="en-GB" sz="1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GB" sz="1400" b="1" dirty="0">
                <a:solidFill>
                  <a:srgbClr val="0096D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Queen’s Road car parks</a:t>
            </a:r>
            <a:r>
              <a:rPr lang="en-GB" sz="14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help </a:t>
            </a:r>
            <a:r>
              <a:rPr lang="en-GB" sz="1400" b="1" dirty="0">
                <a:solidFill>
                  <a:srgbClr val="D61B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it safer around the school gates</a:t>
            </a:r>
            <a:r>
              <a:rPr lang="en-GB" sz="1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so more families can </a:t>
            </a:r>
            <a:r>
              <a:rPr lang="en-GB" sz="1400" b="1" dirty="0">
                <a:solidFill>
                  <a:srgbClr val="76B8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walk, cycle or scoot to school.</a:t>
            </a:r>
          </a:p>
          <a:p>
            <a:pPr fontAlgn="base"/>
            <a:endParaRPr lang="en-GB" sz="1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parking on the street, always get your children out of the car on the pavement side.</a:t>
            </a:r>
          </a:p>
          <a:p>
            <a:pPr fontAlgn="base"/>
            <a:endParaRPr lang="en-GB" sz="1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400" b="1" dirty="0">
                <a:solidFill>
                  <a:srgbClr val="0096D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Walk from a friend’s house: </a:t>
            </a:r>
            <a:r>
              <a:rPr lang="en-GB" sz="1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 friends who live locally?  Why not ask to park at their house and walk together for a sociable school journey</a:t>
            </a:r>
          </a:p>
          <a:p>
            <a:pPr fontAlgn="base"/>
            <a:endParaRPr lang="en-GB" sz="1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400" b="1" dirty="0">
                <a:solidFill>
                  <a:srgbClr val="7E4D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Lift share: </a:t>
            </a:r>
            <a:r>
              <a:rPr lang="en-GB" sz="14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Going the same way as a neighbour? Why not lift share and then park and stride, saving fuel and the environment.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2AE73D-CD98-A953-B10D-5DA333EFBB0D}"/>
              </a:ext>
            </a:extLst>
          </p:cNvPr>
          <p:cNvSpPr txBox="1"/>
          <p:nvPr/>
        </p:nvSpPr>
        <p:spPr>
          <a:xfrm>
            <a:off x="2177902" y="199313"/>
            <a:ext cx="9778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Getting to South Farnborough Infant School</a:t>
            </a: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6BB743F5-600C-7A0B-809A-C5B00F7A69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493" y="6088685"/>
            <a:ext cx="2228571" cy="58095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114130C-F548-5944-C4F9-55F04C452894}"/>
              </a:ext>
            </a:extLst>
          </p:cNvPr>
          <p:cNvSpPr/>
          <p:nvPr/>
        </p:nvSpPr>
        <p:spPr>
          <a:xfrm>
            <a:off x="5303744" y="1211629"/>
            <a:ext cx="6770068" cy="5366454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965C4F-ECC8-55B9-0BF9-17DCE58115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39" y="133481"/>
            <a:ext cx="1558602" cy="12452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DE17CE-2DCC-118A-E27F-330739E280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2370" y="1267614"/>
            <a:ext cx="6652816" cy="52422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BC9CBA-BDC2-863A-8459-672F7E87EC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85388" y="6379779"/>
            <a:ext cx="2159111" cy="13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755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156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Hazell, Rachel</dc:creator>
  <cp:lastModifiedBy>Hazell, Rachel</cp:lastModifiedBy>
  <cp:revision>2</cp:revision>
  <dcterms:created xsi:type="dcterms:W3CDTF">2023-01-26T10:04:08Z</dcterms:created>
  <dcterms:modified xsi:type="dcterms:W3CDTF">2024-11-11T13:49:45Z</dcterms:modified>
</cp:coreProperties>
</file>